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notesSlides/notesSlide17.xml" ContentType="application/vnd.openxmlformats-officedocument.presentationml.notesSlide+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ink/ink65.xml" ContentType="application/inkml+xml"/>
  <Override PartName="/ppt/ink/ink66.xml" ContentType="application/inkml+xml"/>
  <Override PartName="/ppt/ink/ink67.xml" ContentType="application/inkml+xml"/>
  <Override PartName="/ppt/ink/ink68.xml" ContentType="application/inkml+xml"/>
  <Override PartName="/ppt/ink/ink69.xml" ContentType="application/inkml+xml"/>
  <Override PartName="/ppt/ink/ink70.xml" ContentType="application/inkml+xml"/>
  <Override PartName="/ppt/ink/ink71.xml" ContentType="application/inkml+xml"/>
  <Override PartName="/ppt/ink/ink72.xml" ContentType="application/inkml+xml"/>
  <Override PartName="/ppt/ink/ink73.xml" ContentType="application/inkml+xml"/>
  <Override PartName="/ppt/ink/ink74.xml" ContentType="application/inkml+xml"/>
  <Override PartName="/ppt/ink/ink75.xml" ContentType="application/inkml+xml"/>
  <Override PartName="/ppt/ink/ink76.xml" ContentType="application/inkml+xml"/>
  <Override PartName="/ppt/ink/ink77.xml" ContentType="application/inkml+xml"/>
  <Override PartName="/ppt/ink/ink78.xml" ContentType="application/inkml+xml"/>
  <Override PartName="/ppt/ink/ink79.xml" ContentType="application/inkml+xml"/>
  <Override PartName="/ppt/ink/ink80.xml" ContentType="application/inkml+xml"/>
  <Override PartName="/ppt/ink/ink81.xml" ContentType="application/inkml+xml"/>
  <Override PartName="/ppt/ink/ink82.xml" ContentType="application/inkml+xml"/>
  <Override PartName="/ppt/ink/ink83.xml" ContentType="application/inkml+xml"/>
  <Override PartName="/ppt/ink/ink84.xml" ContentType="application/inkml+xml"/>
  <Override PartName="/ppt/ink/ink85.xml" ContentType="application/inkml+xml"/>
  <Override PartName="/ppt/ink/ink86.xml" ContentType="application/inkml+xml"/>
  <Override PartName="/ppt/ink/ink87.xml" ContentType="application/inkml+xml"/>
  <Override PartName="/ppt/ink/ink88.xml" ContentType="application/inkml+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omments/modernComment_15C_63237A25.xml" ContentType="application/vnd.ms-powerpoint.comment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4"/>
    <p:sldMasterId id="2147483741" r:id="rId5"/>
    <p:sldMasterId id="2147483726" r:id="rId6"/>
  </p:sldMasterIdLst>
  <p:notesMasterIdLst>
    <p:notesMasterId r:id="rId44"/>
  </p:notesMasterIdLst>
  <p:sldIdLst>
    <p:sldId id="299" r:id="rId7"/>
    <p:sldId id="304" r:id="rId8"/>
    <p:sldId id="315" r:id="rId9"/>
    <p:sldId id="316" r:id="rId10"/>
    <p:sldId id="317" r:id="rId11"/>
    <p:sldId id="358" r:id="rId12"/>
    <p:sldId id="319" r:id="rId13"/>
    <p:sldId id="320" r:id="rId14"/>
    <p:sldId id="318" r:id="rId15"/>
    <p:sldId id="322" r:id="rId16"/>
    <p:sldId id="323" r:id="rId17"/>
    <p:sldId id="324" r:id="rId18"/>
    <p:sldId id="263" r:id="rId19"/>
    <p:sldId id="360" r:id="rId20"/>
    <p:sldId id="361" r:id="rId21"/>
    <p:sldId id="362" r:id="rId22"/>
    <p:sldId id="377" r:id="rId23"/>
    <p:sldId id="376" r:id="rId24"/>
    <p:sldId id="334" r:id="rId25"/>
    <p:sldId id="365" r:id="rId26"/>
    <p:sldId id="366" r:id="rId27"/>
    <p:sldId id="378" r:id="rId28"/>
    <p:sldId id="321" r:id="rId29"/>
    <p:sldId id="359" r:id="rId30"/>
    <p:sldId id="367" r:id="rId31"/>
    <p:sldId id="368" r:id="rId32"/>
    <p:sldId id="348" r:id="rId33"/>
    <p:sldId id="345" r:id="rId34"/>
    <p:sldId id="261" r:id="rId35"/>
    <p:sldId id="369" r:id="rId36"/>
    <p:sldId id="370" r:id="rId37"/>
    <p:sldId id="371" r:id="rId38"/>
    <p:sldId id="373" r:id="rId39"/>
    <p:sldId id="374" r:id="rId40"/>
    <p:sldId id="375" r:id="rId41"/>
    <p:sldId id="372" r:id="rId42"/>
    <p:sldId id="303" r:id="rId4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144" userDrawn="1">
          <p15:clr>
            <a:srgbClr val="A4A3A4"/>
          </p15:clr>
        </p15:guide>
        <p15:guide id="2" orient="horz" pos="2184"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83C1BE91-468B-A557-04AE-59D33EECA98B}" name="Metz, Loretta - FPAC-NRCS, AZ" initials="MA" userId="S::loretta.metz@usda.gov::2b26dc92-d5c3-4839-9e28-e979d24780d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19567B"/>
    <a:srgbClr val="002D72"/>
    <a:srgbClr val="000000"/>
    <a:srgbClr val="724324"/>
    <a:srgbClr val="002C76"/>
    <a:srgbClr val="003DA5"/>
    <a:srgbClr val="785135"/>
    <a:srgbClr val="FFCB0B"/>
    <a:srgbClr val="0C6C55"/>
    <a:srgbClr val="8C857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4BC9823-9471-4AA0-AC12-C1D8DB2BB551}" v="21" dt="2026-03-20T19:33:37.128"/>
  </p1510:revLst>
</p1510:revInfo>
</file>

<file path=ppt/tableStyles.xml><?xml version="1.0" encoding="utf-8"?>
<a:tblStyleLst xmlns:a="http://schemas.openxmlformats.org/drawingml/2006/main" def="{21E4AEA4-8DFA-4A89-87EB-49C32662AFE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984" y="96"/>
      </p:cViewPr>
      <p:guideLst>
        <p:guide pos="144"/>
        <p:guide orient="horz" pos="2184"/>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microsoft.com/office/2016/11/relationships/changesInfo" Target="changesInfos/changesInfo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tableStyles" Target="tableStyles.xml"/><Relationship Id="rId8" Type="http://schemas.openxmlformats.org/officeDocument/2006/relationships/slide" Target="slides/slide2.xml"/><Relationship Id="rId51"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viewProps" Target="viewProps.xml"/><Relationship Id="rId20" Type="http://schemas.openxmlformats.org/officeDocument/2006/relationships/slide" Target="slides/slide14.xml"/><Relationship Id="rId41" Type="http://schemas.openxmlformats.org/officeDocument/2006/relationships/slide" Target="slides/slide35.xml"/><Relationship Id="rId1" Type="http://schemas.openxmlformats.org/officeDocument/2006/relationships/customXml" Target="../customXml/item1.xml"/><Relationship Id="rId6"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och, Carl - FPAC-NRCS, WV" userId="S::carl.koch@usda.gov::8f9ea627-f344-4264-ba95-70db19643af5" providerId="AD" clId="Web-{54BC9823-9471-4AA0-AC12-C1D8DB2BB551}"/>
    <pc:docChg chg="delSld modSld">
      <pc:chgData name="Koch, Carl - FPAC-NRCS, WV" userId="S::carl.koch@usda.gov::8f9ea627-f344-4264-ba95-70db19643af5" providerId="AD" clId="Web-{54BC9823-9471-4AA0-AC12-C1D8DB2BB551}" dt="2026-03-20T19:33:37.128" v="20" actId="20577"/>
      <pc:docMkLst>
        <pc:docMk/>
      </pc:docMkLst>
      <pc:sldChg chg="modSp modNotes">
        <pc:chgData name="Koch, Carl - FPAC-NRCS, WV" userId="S::carl.koch@usda.gov::8f9ea627-f344-4264-ba95-70db19643af5" providerId="AD" clId="Web-{54BC9823-9471-4AA0-AC12-C1D8DB2BB551}" dt="2026-03-20T19:32:46.987" v="14"/>
        <pc:sldMkLst>
          <pc:docMk/>
          <pc:sldMk cId="519998532" sldId="316"/>
        </pc:sldMkLst>
        <pc:spChg chg="mod">
          <ac:chgData name="Koch, Carl - FPAC-NRCS, WV" userId="S::carl.koch@usda.gov::8f9ea627-f344-4264-ba95-70db19643af5" providerId="AD" clId="Web-{54BC9823-9471-4AA0-AC12-C1D8DB2BB551}" dt="2026-03-20T19:32:35.706" v="7" actId="20577"/>
          <ac:spMkLst>
            <pc:docMk/>
            <pc:sldMk cId="519998532" sldId="316"/>
            <ac:spMk id="3" creationId="{5F7263ED-2378-0267-DE58-5EE573BD5385}"/>
          </ac:spMkLst>
        </pc:spChg>
      </pc:sldChg>
      <pc:sldChg chg="modNotes">
        <pc:chgData name="Koch, Carl - FPAC-NRCS, WV" userId="S::carl.koch@usda.gov::8f9ea627-f344-4264-ba95-70db19643af5" providerId="AD" clId="Web-{54BC9823-9471-4AA0-AC12-C1D8DB2BB551}" dt="2026-03-20T19:33:03.284" v="16"/>
        <pc:sldMkLst>
          <pc:docMk/>
          <pc:sldMk cId="801813065" sldId="318"/>
        </pc:sldMkLst>
      </pc:sldChg>
      <pc:sldChg chg="del">
        <pc:chgData name="Koch, Carl - FPAC-NRCS, WV" userId="S::carl.koch@usda.gov::8f9ea627-f344-4264-ba95-70db19643af5" providerId="AD" clId="Web-{54BC9823-9471-4AA0-AC12-C1D8DB2BB551}" dt="2026-03-20T19:33:20.378" v="17"/>
        <pc:sldMkLst>
          <pc:docMk/>
          <pc:sldMk cId="1789115581" sldId="347"/>
        </pc:sldMkLst>
      </pc:sldChg>
      <pc:sldChg chg="modSp">
        <pc:chgData name="Koch, Carl - FPAC-NRCS, WV" userId="S::carl.koch@usda.gov::8f9ea627-f344-4264-ba95-70db19643af5" providerId="AD" clId="Web-{54BC9823-9471-4AA0-AC12-C1D8DB2BB551}" dt="2026-03-20T19:33:37.128" v="20" actId="20577"/>
        <pc:sldMkLst>
          <pc:docMk/>
          <pc:sldMk cId="2400777904" sldId="370"/>
        </pc:sldMkLst>
        <pc:spChg chg="mod">
          <ac:chgData name="Koch, Carl - FPAC-NRCS, WV" userId="S::carl.koch@usda.gov::8f9ea627-f344-4264-ba95-70db19643af5" providerId="AD" clId="Web-{54BC9823-9471-4AA0-AC12-C1D8DB2BB551}" dt="2026-03-20T19:33:37.128" v="20" actId="20577"/>
          <ac:spMkLst>
            <pc:docMk/>
            <pc:sldMk cId="2400777904" sldId="370"/>
            <ac:spMk id="6" creationId="{4C85F708-C9FC-F0BF-8EE3-60309ADCDEF0}"/>
          </ac:spMkLst>
        </pc:spChg>
      </pc:sldChg>
    </pc:docChg>
  </pc:docChgLst>
</pc:chgInfo>
</file>

<file path=ppt/comments/modernComment_15C_63237A25.xml><?xml version="1.0" encoding="utf-8"?>
<p188:cmLst xmlns:a="http://schemas.openxmlformats.org/drawingml/2006/main" xmlns:r="http://schemas.openxmlformats.org/officeDocument/2006/relationships" xmlns:p188="http://schemas.microsoft.com/office/powerpoint/2018/8/main">
  <p188:cm id="{97F2B98A-1AFE-4638-83AB-EB4B10BC48D8}" authorId="{83C1BE91-468B-A557-04AE-59D33EECA98B}" status="resolved" created="2024-11-25T21:29:09.598" complete="100000">
    <pc:sldMkLst xmlns:pc="http://schemas.microsoft.com/office/powerpoint/2013/main/command">
      <pc:docMk/>
      <pc:sldMk cId="1663269413" sldId="348"/>
    </pc:sldMkLst>
    <p188:txBody>
      <a:bodyPr/>
      <a:lstStyle/>
      <a:p>
        <a:r>
          <a:rPr lang="en-US"/>
          <a:t>[@Starr, Laura - FPAC-NRCS, OR]  Please update the image with an FY2025 list if available.</a:t>
        </a:r>
      </a:p>
    </p188:txBody>
  </p188:cm>
</p188:cmLst>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3:50.423"/>
    </inkml:context>
    <inkml:brush xml:id="br0">
      <inkml:brushProperty name="width" value="0.05" units="cm"/>
      <inkml:brushProperty name="height" value="0.05" units="cm"/>
      <inkml:brushProperty name="color" value="#724324"/>
    </inkml:brush>
  </inkml:definitions>
  <inkml:trace contextRef="#ctx0" brushRef="#br0">2 99 24575,'1'-3'0,"-1"1"0,1 0 0,-1 0 0,1-1 0,1 1 0,-2 0 0,2 0 0,-1-1 0,0 2 0,1-1 0,-1-1 0,1 2 0,-1-1 0,1 0 0,0 1 0,-1-1 0,2 1 0,-2-1 0,5-1 0,2-2 0,1 0 0,0 1 0,13-5 0,2 0 0,23-8 0,-44 15 0,1 1 0,-1 1 0,1-1 0,-1 1 0,1-1 0,-1 1 0,0 0 0,1 0 0,0 1 0,4 0 0,-6-1 0,-2 0 0,2 1 0,-1-1 0,0 1 0,0 0 0,0-1 0,0 0 0,0 1 0,0 0 0,0 0 0,0 0 0,0 0 0,0 0 0,0-1 0,0 1 0,-1 1 0,1-2 0,-1 2 0,1-1 0,0 0 0,-1 0 0,0 0 0,1 0 0,-1 1 0,1-2 0,-1 2 0,0-1 0,0 0 0,0 1 0,0-1 0,0 0 0,0 0 0,0 1 0,0-1 0,-1 0 0,1 0 0,-1 3 0,1-2 0,-1-1 0,0 2 0,0-2 0,0 1 0,0 0 0,0-1 0,0 2 0,-1-2 0,1 1 0,-1-1 0,1 1 0,-1-1 0,1 0 0,-1 0 0,0 1 0,1-1 0,-1-1 0,0 2 0,0-1 0,0-1 0,1 1 0,-5 1 0,-21-2 0,24 0 0,0 0 0,0 0 0,0 0 0,0 1 0,0-1 0,0 1 0,-1 0 0,1-1 0,0 1 0,1 1 0,-1-2 0,0 2 0,0-1 0,0 1 0,-4 3 0,-1 0 0,1-2 0,-1 0 0,0 0 0,1 0 0,-2 0 0,-8 0 0,-8 0 0,22-4 0,9-4 0,3-2-1365,0-1-5461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3:50.418"/>
    </inkml:context>
    <inkml:brush xml:id="br0">
      <inkml:brushProperty name="width" value="0.05" units="cm"/>
      <inkml:brushProperty name="height" value="0.05" units="cm"/>
      <inkml:brushProperty name="color" value="#724324"/>
    </inkml:brush>
  </inkml:definitions>
  <inkml:trace contextRef="#ctx0" brushRef="#br0">2 24 24575,'0'2'0,"1"-1"0,0 1 0,-1-1 0,0 1 0,1-1 0,0 1 0,0-1 0,-1 1 0,1-1 0,0 1 0,0-1 0,0 0 0,1 1 0,-2-1 0,2 0 0,-1 0 0,1 0 0,-1 0 0,0 0 0,1 0 0,-1 0 0,1 0 0,-1-1 0,1 0 0,2 2 0,-1-1 0,0-1 0,-1 1 0,1 0 0,0 0 0,0-1 0,0 0 0,0 0 0,0 1 0,0-2 0,0 1 0,0 0 0,0 0 0,6-2 0,-9 1 0,0 1 0,1 0 0,0 0 0,0-1 0,-1 0 0,0 1 0,1-1 0,-1 1 0,1-1 0,0 1 0,-1-1 0,0 0 0,0 1 0,0-1 0,1 1 0,-1-1 0,0 0 0,1 1 0,-1-1 0,0 0 0,0 0 0,0 1 0,0-1 0,0 0 0,0 0 0,0 1 0,0-1 0,0 0 0,0 0 0,0 1 0,-1 0 0,1-1 0,0 0 0,-1 0 0,1 1 0,0-1 0,0 1 0,0-1 0,-1 0 0,0 1 0,0-1 0,0-2 0,-1 1 0,0-1 0,1 1 0,-2 0 0,1 0 0,1-1 0,-2 1 0,-3-2 0,4 3 0,0-1 0,0 2 0,0-1 0,1 0 0,-2 0 0,1 1 0,0 0 0,0-1 0,0 1 0,0-1 0,0 1 0,-1 0 0,1 0 0,0 0 0,0 1 0,-1-1 0,2 1 0,-1-1 0,-1 0 0,-2 3 0,7-1 0,1-1 0,0 1 0,0 0 0,0 0 0,0-2 0,0 2 0,0-1 0,5 2 0,-6-3 0,18 12-1365</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3:50.419"/>
    </inkml:context>
    <inkml:brush xml:id="br0">
      <inkml:brushProperty name="width" value="0.05" units="cm"/>
      <inkml:brushProperty name="height" value="0.05" units="cm"/>
      <inkml:brushProperty name="color" value="#724324"/>
    </inkml:brush>
  </inkml:definitions>
  <inkml:trace contextRef="#ctx0" brushRef="#br0">2 3 24575,'9'0'0,"0"1"0,0 0 0,0 1 0,0-1 0,0 2 0,11 3 0,13-4 0,-30-3 0,0 1 0,0-1 0,0 1 0,0 0 0,0 1 0,0-1 0,0 0 0,0 1 0,-1 0 0,1-1 0,0 1 0,0 1 0,3 1 0,-5-3 0,-1 1 0,0 0 0,0 0 0,0-1 0,1 1 0,-1 0 0,0 0 0,0-1 0,0 1 0,0 0 0,0 0 0,0-1 0,0 1 0,0 0 0,-1 0 0,1-1 0,0 1 0,0 0 0,0 0 0,0-1 0,-1 1 0,1 0 0,-1 0 0,1-1 0,-1 1 0,1-1 0,0 1 0,-1 0 0,0-1 0,0 0 0,1 1 0,0 0 0,-1-1 0,0 1 0,0-1 0,1 0 0,-2 0 0,-26 18 0,25-18 0,0 1 0,0 0 0,0 0 0,0-1 0,-1 0 0,1 1 0,0-1 0,0 0 0,0 0 0,0-1 0,-1 1 0,1 0 0,-4-3 0,-35-18 0,30 13 0,61 7 0,4 1-1365,-45 0-5461</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3:50.420"/>
    </inkml:context>
    <inkml:brush xml:id="br0">
      <inkml:brushProperty name="width" value="0.05" units="cm"/>
      <inkml:brushProperty name="height" value="0.05" units="cm"/>
      <inkml:brushProperty name="color" value="#724324"/>
    </inkml:brush>
  </inkml:definitions>
  <inkml:trace contextRef="#ctx0" brushRef="#br0">69 153 24575,'0'-6'0,"0"1"0,0-1 0,-1 0 0,0 0 0,0 1 0,-1-1 0,1 1 0,-1 0 0,-5-10 0,3 7 0,-1 1 0,-1 1 0,1-1 0,-1 1 0,-13-11 0,19 17 0,0-1 0,-1 1 0,0-1 0,0 0 0,1 1 0,0 0 0,-1-1 0,1 0 0,-1 1 0,1-1 0,-1 1 0,1-1 0,0 0 0,0 0 0,-1 1 0,1-1 0,0 0 0,0 0 0,-1 1 0,1-1 0,0 0 0,0 0 0,0 1 0,0-1 0,0 0 0,0 0 0,0 1 0,1-1 0,-1 1 0,0-1 0,1 0 0,-1 1 0,0-1 0,0 0 0,0 0 0,1 1 0,-1-1 0,1 1 0,0-1 0,-1 0 0,0 1 0,1 0 0,-1-1 0,1 0 0,0 1 0,-1-1 0,1 1 0,0 0 0,-1 0 0,1-1 0,-1 1 0,1 0 0,0-1 0,0 1 0,-1 0 0,3 0 0,-2-1 0,1 1 0,-1 0 0,1-1 0,-1 1 0,1-1 0,0 1 0,-1 0 0,1 0 0,-1 0 0,2 0 0,-2 1 0,1-1 0,-1 0 0,1 1 0,0-1 0,-1 0 0,1 1 0,-1 0 0,1 0 0,-1-1 0,1 1 0,-1 1 0,0-2 0,1 1 0,-1 1 0,0-2 0,0 2 0,2 1 0,0 4 0,1-1 0,-1 2 0,0-1 0,-1 0 0,1 1 0,-2-1 0,1 1 0,-1-1 0,0 1 0,0-1 0,-1 10 0,-19-56 0,-8 1 0,31 43 0,-1 0 0,1-1 0,0 2 0,-1-1 0,3 7 0,-3-2 0,-2-7 0,-1 1 0,2 0 0,-1 0 0,1-1 0,-1 0 0,1 0 0,0 1 0,0-1 0,0 0 0,1 0 0,4 5 0,-7-8-45,0 0-1,1 1 1,-1-1-1,1 1 1,0 0-1,-1-1 1,0 0-1,1 1 1,-1 0-1,0 0 1,1-1-1,-1 0 1,1 1-1,-1 0 1,0 0-1,0-1 1,0 1-1,0 0 1,0 0-1,0-1 1,0 1-1,0 0 1,0 0-1,0-1 0,0 0 1,0 1-1,0 0 1,0 0-1,-1 1 1</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3:50.421"/>
    </inkml:context>
    <inkml:brush xml:id="br0">
      <inkml:brushProperty name="width" value="0.05" units="cm"/>
      <inkml:brushProperty name="height" value="0.05" units="cm"/>
      <inkml:brushProperty name="color" value="#724324"/>
    </inkml:brush>
  </inkml:definitions>
  <inkml:trace contextRef="#ctx0" brushRef="#br0">5 43 24575,'1'-2'0,"-1"0"0,1 0 0,-1 0 0,1 0 0,0 0 0,0 0 0,-1 0 0,2 0 0,-1 1 0,0-1 0,0 0 0,0 0 0,1 1 0,-1-1 0,1 1 0,-1-1 0,2 2 0,-2-2 0,1 1 0,0 0 0,-1 0 0,2 0 0,-2 1 0,1-1 0,1 0 0,-2 0 0,1 1 0,4-1 0,-5 1 0,1 0 0,-1-1 0,1 1 0,-1 0 0,1 0 0,0 0 0,-1 0 0,1 1 0,-1-1 0,1 0 0,-1 1 0,1-1 0,-1 0 0,1 1 0,2 1 0,-4-1 0,1 0 0,0 0 0,0-1 0,-1 1 0,1 0 0,0 0 0,-1-1 0,1 1 0,-1 0 0,0 0 0,1 0 0,-1 0 0,0 0 0,1 0 0,-1 0 0,0 0 0,0 0 0,1 0 0,-1 0 0,0 0 0,-1 0 0,1 0 0,0 0 0,0 0 0,0 0 0,-2 2 0,2-3 0,0 2 0,0-1 0,-1 0 0,0 0 0,1 0 0,-1 0 0,1 0 0,-1 0 0,0 0 0,0 0 0,1 0 0,-2-1 0,1 1 0,1 0 0,-1 0 0,-1-1 0,2 1 0,-2-1 0,1 1 0,1-1 0,-2 1 0,1-1 0,0 0 0,-1 0 0,0 1 0,-31 0 0,47-14-1365</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3:50.422"/>
    </inkml:context>
    <inkml:brush xml:id="br0">
      <inkml:brushProperty name="width" value="0.05" units="cm"/>
      <inkml:brushProperty name="height" value="0.05" units="cm"/>
      <inkml:brushProperty name="color" value="#724324"/>
    </inkml:brush>
  </inkml:definitions>
  <inkml:trace contextRef="#ctx0" brushRef="#br0">3 22 24575,'1'-1'0,"-1"0"0,1 0 0,-1-1 0,0 2 0,1-1 0,0-1 0,0 2 0,-1-1 0,1 0 0,0 0 0,0 1 0,-1-1 0,2 0 0,-1 0 0,-1 1 0,2-1 0,-1 1 0,-1-1 0,2 0 0,-1 1 0,0 0 0,0 0 0,0 0 0,0-1 0,1 1 0,-2 0 0,2 0 0,-1 0 0,2 0 0,-1 0 0,0-1 0,0 1 0,1 0 0,-1 0 0,0 0 0,1 0 0,-1 1 0,1-1 0,-1 1 0,0-1 0,0 1 0,1 0 0,2 1 0,-4-1-3,-1-1 1,1 1-1,-1-1 0,1 0 0,-1 1 1,1-1-1,-1 1 0,0 0 0,1-1 1,-1 0-1,1 1 0,-1 0 0,0 0 0,1-1 1,-1 0-1,0 1 0,0 0 0,0 0 1,0-1-1,0 1 0,0 0 0,0-1 0,0 1 1,0-1-1,0 1 0,0 0 0,0 0 1,0 0-1,-1 0 15,0 0 1,0 0-1,1 0 1,-1 0-1,0-1 1,0 1-1,0-1 1,0 1-1,0 0 1,0-1-1,0 0 1,0 1-1,0-1 1,0 1-1,-2-1 1,-1 1-199,0 0 1,-1 0-1,1-1 0,-1 1 1,1-1-1,-1-1 1,-7 0-1,6-1-6640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3:50.413"/>
    </inkml:context>
    <inkml:brush xml:id="br0">
      <inkml:brushProperty name="width" value="0.05" units="cm"/>
      <inkml:brushProperty name="height" value="0.05" units="cm"/>
      <inkml:brushProperty name="color" value="#724324"/>
    </inkml:brush>
  </inkml:definitions>
  <inkml:trace contextRef="#ctx0" brushRef="#br0">2 57 24575,'0'-5'0,"0"0"0,0 1 0,0-2 0,1 2 0,0-1 0,1-7 0,-2 11 0,1 0 0,-1 0 0,0 1 0,0-1 0,1 0 0,-1 0 0,1 1 0,-1 0 0,1-1 0,-1 0 0,1 0 0,-1 1 0,1 0 0,0-1 0,-1 1 0,1-1 0,0 0 0,0 1 0,-1 0 0,1 0 0,0 0 0,0-1 0,-1 1 0,1 0 0,0-1 0,0 1 0,-1 0 0,1 0 0,0 0 0,0 0 0,-1 0 0,1 0 0,0 0 0,0 1 0,0-1 0,0 0 0,0 1 0,-1-1 0,1 0 0,1 1 0,-1 0 0,0 0 0,0-1 0,0 1 0,0 0 0,0 0 0,0 0 0,0 0 0,0 0 0,-1 0 0,1 0 0,0 0 0,-1 0 0,1 1 0,-1-2 0,0 2 0,1-1 0,-1 0 0,1 1 0,-1-1 0,0 1 0,0-2 0,1 2 0,-1-1 0,-1 0 0,1 1 0,0-1 0,0 1 0,-1-2 0,1 2 0,-1-1 0,1 0 0,-1 2 0,0-1 0,1-1 0,-1 1 0,1-1 0,-1 1 0,0-1 0,0 1 0,1-1 0,-2 0 0,1 0 0,0 1 0,-1 0 0,1-2 0,1 1 0,-1-1 0,1 1 0,-1-1 0,1 0 0,0 0 0,-1 0 0,0 0 0,1 0 0,-1 1 0,1-1 0,0 0 0,-1 0 0,0 0 0,1 0 0,-1 0 0,1 0 0,0 0 0,-1 0 0,0 0 0,0-1 0,1 1 0,0 0 0,-1 0 0,1 0 0,-1 0 0,1 0 0,-1 0 0,1-1 0,0 1 0,-1-1 0,0 0-20,0 1 1,1-1-1,0-1 0,0 2 0,-1-1 0,1 0 1,0 0-1,0 1 0,-1-2 0,1 1 1,0 1-1,0-1 0,0 0 0,0 0 0,0 0 1,1 0-1,-1 0 0,0 1 0,1-3 0,-1 0-949,1-4-5857</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3:50.414"/>
    </inkml:context>
    <inkml:brush xml:id="br0">
      <inkml:brushProperty name="width" value="0.05" units="cm"/>
      <inkml:brushProperty name="height" value="0.05" units="cm"/>
      <inkml:brushProperty name="color" value="#724324"/>
    </inkml:brush>
  </inkml:definitions>
  <inkml:trace contextRef="#ctx0" brushRef="#br0">31 108 24575,'-1'-1'0,"0"1"0,-1 0 0,2-1 0,-2 1 0,1-1 0,0 0 0,0 1 0,0-1 0,0 0 0,0 0 0,0 1 0,1-1 0,-1 0 0,0 0 0,0 0 0,1 0 0,-1 0 0,0 0 0,0 0 0,1 0 0,0 0 0,-1-1 0,1 1 0,-1 0 0,1 0 0,0-2 0,-6-33 0,6 35 0,0-1 0,0 0 0,0 0 0,1 0 0,-1 0 0,1 1 0,-1-2 0,0 2 0,1-1 0,0 0 0,0 1 0,-1-1 0,1 0 0,1 0 0,-2 1 0,2-1 0,-1 1 0,0 0 0,1 0 0,-2-1 0,2 1 0,-1 0 0,1-1 0,-1 2 0,4-3 0,-3 3 0,1-2 0,0 1 0,0 1 0,0 0 0,0-1 0,0 0 0,0 1 0,0 0 0,0 0 0,0 0 0,0 1 0,0-1 0,0 1 0,0-1 0,-1 1 0,4 1 0,-3 0 0,-2-1 0,1 0 0,0 1 0,-1-1 0,1 1 0,-1-1 0,1 1 0,-1-1 0,0 1 0,1 0 0,-2-1 0,1 2 0,1-2 0,-2 1 0,1 1 0,0-2 0,-1 1 0,1 1 0,-1-1 0,0 0 0,0 0 0,0 0 0,0 0 0,0 0 0,0 1 0,0-1 0,-1 4 0,1-4 0,-1 1 0,1 0 0,-1-1 0,1 1 0,-1 0 0,0 0 0,0 0 0,1-1 0,-2 0 0,1 1 0,-1-1 0,1 1 0,-1-1 0,1 0 0,-2 0 0,2 1 0,-1-2 0,-1 1 0,2 0 0,-1-1 0,-4 3 0,5-3 0,-1-1 0,2 1 0,-2-1 0,1 0 0,0 0 0,-1 0 0,2 1 0,-2-1 0,1 0 0,0 0 0,-1 0 0,1-1 0,0 1 0,0 0 0,-1 0 0,1 0 0,0 0 0,0-1 0,0 0 0,0 1 0,-1-1 0,2 1 0,-2-1 0,1 0 0,1 0 0,-2 1 0,1-1 0,1 0 0,-1 0 0,0 0 0,0 0 0,1 0 0,-1 0 0,0 0 0,0 0 0,1-2 0,-2 0 0,1 0 0,1 0 0,-1 1 0,1-1 0,-1 0 0,1 0 0,-1 0 0,1 0 0,1 1 0,-1-1 0,0 0 0,1 0 0,0 0 0,-1 0 0,3-3 0,-3 5 0,0 0 0,0 1 0,0-1 0,0 1 0,1-1 0,-1 0 0,1 1 0,-1-1 0,1 0 0,-1 1 0,0-1 0,1 1 0,0-1 0,0 1 0,-1-1 0,0 1 0,1-1 0,0 1 0,0 0 0,-1 0 0,1-1 0,0 1 0,-1 0 0,1-1 0,-1 1 0,1 0 0,0 0 0,0 0 0,-1 0 0,1 0 0,0 0 0,0 0 0,-1 0 0,1 0 0,0 1 0,0-1 0,-1 0 0,1 0 0,1 1 0,0 0 0,-1 0 0,0 0 0,0-1 0,0 1 0,0 0 0,1 0 0,-2 0 0,1 0 0,1 0 0,-2 0 0,1 1 0,0-2 0,0 2 0,-1-1 0,1 0 0,-1 1 0,1-1 0,0 1 0,-1-2 0,0 4 0,0 4-1365,0 1-5461</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3:50.415"/>
    </inkml:context>
    <inkml:brush xml:id="br0">
      <inkml:brushProperty name="width" value="0.05" units="cm"/>
      <inkml:brushProperty name="height" value="0.05" units="cm"/>
      <inkml:brushProperty name="color" value="#724324"/>
    </inkml:brush>
  </inkml:definitions>
  <inkml:trace contextRef="#ctx0" brushRef="#br0">3 41 24575,'0'-1'0,"1"-2"0,0 2 0,-1-1 0,0 0 0,1 1 0,0-1 0,0 1 0,-1-1 0,1 1 0,1-1 0,-2 1 0,2-1 0,-1 1 0,0 0 0,1-1 0,-1 2 0,0-2 0,0 1 0,1 1 0,-1-2 0,2 1 0,-2 1 0,1-1 0,-1 1 0,1-1 0,0 0 0,1 1 0,1-1 0,-1-1 0,0 2 0,1 0 0,0-1 0,0 0 0,-1 1 0,0 0 0,1 0 0,0 1 0,0-1 0,-1 1 0,5 1 0,-1 0 0,-1 2 0,0-1 0,0 1 0,0 0 0,9 7 0,-14-10 0,0 0 0,0 0 0,-1-1 0,1 1 0,0 0 0,0 0 0,-1-1 0,1 1 0,0 1 0,0-2 0,-1 1 0,0 1 0,1-2 0,-1 1 0,1 1 0,-1-2 0,1 2 0,-1-1 0,0-1 0,0 2 0,0-1 0,0 0 0,0 0 0,0 0 0,0 0 0,0 1 0,0-2 0,-1 2 0,1-1 0,-1 0 0,1 0 0,-1 0 0,1 0 0,0 0 0,-1 0 0,0-1 0,0 2 0,1-1 0,0-1 0,-1 1 0,-1 0 0,2 0 0,-1-1 0,0 1 0,0 0 0,-1 0 0,0 0 0,0 0 0,1 0 0,-1 0 0,0 0 0,0 0 0,0-1 0,0 1 0,0 0 0,0-1 0,0 1 0,0-1 0,0 0 0,0 0 0,0 0 0,0 0 0,-1 0 0,2-1 0,-1 1 0,-1-1 0,2 0 0,-1 1 0,-1 0 0,2-2 0,-1 1 0,0 1 0,1-1 0,-2-1 0,2 1 0,-1 0 0,1 0 0,-1-1 0,1 1 0,-1-1 0,1 1 0,0-1 0,0 0 0,0 0 0,-1-1 0,0 0 0,1 1 0,0 1 0,-1-1 0,1 0 0,-1 0 0,1 1 0,-1-1 0,0 1 0,0-1 0,0 1 0,0 0 0,1 0 0,-5-2 0,5 3 0,0-1 0,0 1 0,1 0 0,-1-1 0,1 1 0,-1 0 0,0-1 0,1 1 0,-1 0 0,0 0 0,0 0 0,1 0 0,-1 0 0,0 0 0,0 0 0,1 0 0,-1 0 0,0 0 0,0 0 0,1 1 0,-1-1 0,0 0 0,1 1 0,-1-1 0,1 1 0,-1-1 0,0 0 0,0 0 0,1 1 0,0 0 0,-1-1 0,1 1 0,-1-1 0,0 1 0,1-1 0,0 1 0,0 0 0,-1-1 0,1 1 0,0 0 0,-1 0 0,1-1 0,0 1 0,0-1 0,-1 1 0,1 1 0,0-2 0,0 0 0,0 1 0,0-1 0,0 0 0,0 0 0,0 1 0,0-1 0,1 0 0,-1 0 0,0 0 0,0 0 0,0 0 0,0 1 0,0-1 0,0 0 0,1 0 0,-1 0 0,0 1 0,0-1 0,0 0 0,1 0 0,-1 0 0,0 1 0,0-1 0,0 0 0,0 0 0,0 0 0,0 0 0,1 0 0,-1 0 0,0 0 0,1 0 0,-1 0 0,0 0 0,0 0 0,1 0 0,-1 0 0,0 0 0,0 0 0,0 0 0,0 0 0,0 0 0,1 0 0,-1 0 0,0 0 0,0 0 0,1 0 0,-1 0 0,0 0 0,0 0 0,1-1 0,-1 1 0,0 0 0,0 0 0,0 0 0,0-1 0,0 1 0,0 0 0,0 0 0,0-1 0,1 1 0,17-12 0,-13 9 0,-2 3-76,1-2 1,-1 2-1,0-1 0,1 1 0,-1 0 0,0 0 0,1 0 0,-1 0 1,0 0-1,0 0 0,0 1 0,1 0 0,-1 0 0,0 0 1,0 0-1,0 0 0,5 3 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3:50.416"/>
    </inkml:context>
    <inkml:brush xml:id="br0">
      <inkml:brushProperty name="width" value="0.05" units="cm"/>
      <inkml:brushProperty name="height" value="0.05" units="cm"/>
      <inkml:brushProperty name="color" value="#724324"/>
    </inkml:brush>
  </inkml:definitions>
  <inkml:trace contextRef="#ctx0" brushRef="#br0">55 53 24575,'0'-3'0,"0"-1"0,-1-1 0,0 2 0,0-1 0,0 0 0,0 0 0,0 1 0,-4-6 0,5 8 0,-1 0 0,1 0 0,0 1 0,0-1 0,-1 0 0,1 0 0,-1 1 0,0-1 0,1 0 0,0 1 0,-1-1 0,0 1 0,0-1 0,1 1 0,-1-1 0,0 1 0,0-1 0,1 1 0,-1 0 0,0 0 0,0-1 0,1 1 0,-1 0 0,0 0 0,0-1 0,1 1 0,-1 0 0,0 0 0,0 0 0,0 0 0,0 0 0,0 1 0,1-1 0,-1 0 0,0 0 0,0 1 0,1-1 0,-1 0 0,0 0 0,0 1 0,1-1 0,-1 1 0,0 0 0,0-1 0,1 0 0,0 1 0,-2 1 0,1-2 0,1 0 0,-1 1 0,0 0 0,0-1 0,1 1 0,0-1 0,-1 1 0,1 0 0,-1 0 0,0-1 0,1 1 0,0 0 0,0 0 0,0-1 0,-1 1 0,1 0 0,0 0 0,-1-1 0,1 1 0,0 0 0,0 0 0,0 0 0,0 0 0,0 0 0,0-1 0,0 1 0,1 0 0,-1 0 0,0-1 0,1 1 0,-1 0 0,0 0 0,0-1 0,1 1 0,-1 0 0,1 0 0,-1-1 0,1 1 0,-1 0 0,1 0 0,0-1 0,-1 0 0,1 1 0,-1-1 0,1 1 0,0 0 0,0-1 0,-1 0 0,1 0 0,0 0 0,0 1 0,1 0 0,2 0 0,2 2 0,-2-2 0,1 1 0,0-1 0,0 1 0,0-2 0,7 2 0,-12-2 0,0 0 0,1 0 0,-1 1 0,1-1 0,-1 0 0,1 0 0,-1 0 0,0 0 0,1 0 0,-1 0 0,1 0 0,-1 0 0,1 0 0,-1 0 0,0-1 0,1 1 0,-1 0 0,1 0 0,-1 0 0,1-1 0,-1 1 0,0 0 0,0-1 0,1 1 0,-1 0 0,1 0 0,-1 0 0,0-1 0,1 1 0,-1 0 0,0-1 0,0 1 0,0-1 0,0 1 0,0 0 0,1 0 0,-1-1 0,0 0 0,-8-16 0,1 7 0,7 9-80,-1 1 0,1-1-1,-1 0 1,0 0 0,0 0-1,1 1 1,-2-1 0,1 0-1,1 1 1,-1-1 0,0 1 0,0-1-1,0 0 1,0 1 0,0 0-1,-2 0 1,-3-2-6746</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3:50.417"/>
    </inkml:context>
    <inkml:brush xml:id="br0">
      <inkml:brushProperty name="width" value="0.05" units="cm"/>
      <inkml:brushProperty name="height" value="0.05" units="cm"/>
      <inkml:brushProperty name="color" value="#724324"/>
    </inkml:brush>
  </inkml:definitions>
  <inkml:trace contextRef="#ctx0" brushRef="#br0">2 72 24575,'1'-5'0,"-1"1"0,1-1 0,0 2 0,0-2 0,0 1 0,1 0 0,-1 0 0,1 0 0,5-7 0,-7 10 0,0-1 0,2 1 0,-1 0 0,-1-1 0,1 1 0,1 0 0,-2 0 0,2 0 0,-1-1 0,0 2 0,1-1 0,-2 0 0,2 0 0,-1 1 0,1-1 0,-1 0 0,1 0 0,-1 1 0,1 0 0,-1-1 0,1 1 0,-1-1 0,1 1 0,-1 0 0,1 0 0,-1 0 0,2 0 0,-2 0 0,1 1 0,1 0 0,-2-1 0,1 1 0,-2 0 0,2 0 0,-1 0 0,-1 0 0,1 0 0,1 0 0,-2 1 0,1-2 0,0 2 0,0-1 0,-1 0 0,0 1 0,1-1 0,-1 0 0,1 0 0,-1 1 0,1-1 0,-1 1 0,0-1 0,0 1 0,0-1 0,0 0 0,0 1 0,0-1 0,0 1 0,-1-1 0,0 3 0,1-3 0,-1 2 0,1-1 0,0-1 0,0 2 0,-1-1 0,0-1 0,0 2 0,1-2 0,-2 1 0,1 0 0,1-1 0,-2 2 0,1-2 0,0 1 0,-1-1 0,1 1 0,-1-1 0,1 0 0,-4 3 0,2-4 0,1 0 0,0 1 0,-1-1 0,1 1 0,-1-1 0,0 0 0,1-1 0,0 1 0,-5-1 0,0-5 0,7 5 0,0 0 0,0 0 0,0 1 0,0 0 0,0-1 0,0 0 0,0 0 0,1 1 0,-1-1 0,1 1 0,-1-1 0,1 0 0,-1 1 0,0 0 0,0-1 0,1 0 0,0 1 0,-1-1 0,2 1 0,21-24-1365</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3:50.424"/>
    </inkml:context>
    <inkml:brush xml:id="br0">
      <inkml:brushProperty name="width" value="0.05" units="cm"/>
      <inkml:brushProperty name="height" value="0.05" units="cm"/>
      <inkml:brushProperty name="color" value="#724324"/>
    </inkml:brush>
  </inkml:definitions>
  <inkml:trace contextRef="#ctx0" brushRef="#br0">13 6 24575,'22'0'0,"-11"-2"0,1 2 0,-1 0 0,1 1 0,18 3 0,-29-4 0,1 1 0,1 0 0,-1-1 0,-1 1 0,2-1 0,-2 2 0,1-1 0,0-1 0,0 2 0,0-1 0,-1 0 0,1 1 0,-1-1 0,1 1 0,-1-1 0,1 1 0,-1-1 0,1 1 0,-2 0 0,1-1 0,1 2 0,-2-2 0,1 1 0,0 1 0,0-2 0,-1 1 0,0 1 0,1-1 0,-1-1 0,0 2 0,0 1 0,0-2 0,0 0 0,-1-1 0,1 2 0,0-2 0,-1 1 0,0 0 0,0-1 0,1 1 0,-1-1 0,0 1 0,0 0 0,0-1 0,0 0 0,0 1 0,-1-1 0,1 1 0,0-1 0,-1 0 0,1 0 0,-1 0 0,1 0 0,-1 0 0,0 0 0,1-1 0,-1 1 0,0 0 0,0 0 0,1-1 0,-1 0 0,0 0 0,-3 1 0,-2 0 0,1 0 0,0-1 0,-1 0 0,1 0 0,0 0 0,0-1 0,0 0 0,-8-2 0,11 2-47,1 1 0,0-2 0,-1 1 0,1 0 0,0-1 0,0 1 0,-1-1 0,1 0 0,1 1-1,-2-1 1,2 0 0,-1 0 0,0-1 0,1 1 0,-1 0 0,1 0 0,0-1 0,-1 1 0,2 0 0,-1-1 0,0 1 0,0-1-1,1 0 1,-1 1 0,1-1 0,0 1 0,-1-1 0,2-4 0,-2 0-6779</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4:15.426"/>
    </inkml:context>
    <inkml:brush xml:id="br0">
      <inkml:brushProperty name="width" value="0.05" units="cm"/>
      <inkml:brushProperty name="height" value="0.05" units="cm"/>
      <inkml:brushProperty name="color" value="#724324"/>
    </inkml:brush>
  </inkml:definitions>
  <inkml:trace contextRef="#ctx0" brushRef="#br0">0 23 24575,'1'2'0,"-1"-1"0,1 1 0,-1-1 0,0 1 0,1-1 0,0 1 0,0-1 0,-1 1 0,2-1 0,-1 1 0,-1-1 0,2 1 0,-1-1 0,0 0 0,0 0 0,0 0 0,1 0 0,-1 0 0,1 0 0,-1 0 0,1 0 0,-1 0 0,1-1 0,-1 0 0,3 2 0,-1-1 0,0 0 0,0 0 0,0 0 0,0-1 0,0 0 0,0 0 0,0 1 0,0-1 0,0 0 0,0-1 0,0 1 0,0 0 0,5-2 0,-8 1 0,1 1 0,0 0 0,-1 0 0,1-1 0,-1 0 0,0 1 0,1-1 0,0 1 0,-1 0 0,1-1 0,-1 0 0,0 0 0,0 1 0,1 0 0,-1-1 0,1 0 0,-1 0 0,0 1 0,0-1 0,1 0 0,-1 0 0,0 1 0,0-1 0,0 0 0,0 0 0,0 1 0,0 0 0,0-1 0,-1 0 0,1 0 0,0 1 0,0-1 0,-1 0 0,1 0 0,-1 1 0,1-1 0,0 1 0,0-1 0,-1 0 0,1 1 0,-2-1 0,1-2 0,-1 1 0,1-1 0,-1 1 0,0 0 0,0 0 0,0-1 0,-1 2 0,-3-4 0,4 4 0,1 0 0,-2 0 0,2 0 0,-1 0 0,-1 0 0,1 1 0,1 0 0,-2-1 0,1 1 0,0-1 0,0 1 0,-1 0 0,1 0 0,0 0 0,0 1 0,0-1 0,0 1 0,0-1 0,-1 0 0,-2 3 0,7-1 0,1-1 0,0 2 0,0-2 0,0 1 0,0-1 0,0 0 0,0 0 0,5 2 0,-5-3 0,16 12-1365</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4:15.427"/>
    </inkml:context>
    <inkml:brush xml:id="br0">
      <inkml:brushProperty name="width" value="0.05" units="cm"/>
      <inkml:brushProperty name="height" value="0.05" units="cm"/>
      <inkml:brushProperty name="color" value="#724324"/>
    </inkml:brush>
  </inkml:definitions>
  <inkml:trace contextRef="#ctx0" brushRef="#br0">1 1 24575,'9'0'0,"0"1"0,0 0 0,0 0 0,0 1 0,-1 0 0,12 5 0,13-6 0,-30-1 0,0-1 0,0 1 0,0 0 0,0 0 0,0 0 0,0 0 0,0 1 0,0 0 0,0 0 0,0-1 0,-1 1 0,1 0 0,4 2 0,-7-2 0,1-1 0,-1 1 0,0 0 0,0 0 0,0-1 0,0 1 0,0 0 0,0 0 0,0-1 0,0 2 0,0-1 0,0-1 0,0 1 0,0 0 0,0 0 0,0-1 0,0 1 0,0 0 0,0 0 0,-1-1 0,1 1 0,-1-1 0,1 1 0,-1 0 0,1-1 0,0 1 0,-1 0 0,0-1 0,0 1 0,1-1 0,0 0 0,-1 1 0,0 0 0,0-1 0,1 1 0,-1-1 0,-1 0 0,-26 17 0,25-16 0,0 0 0,0 0 0,0 0 0,0-1 0,0 0 0,0 0 0,-1 0 0,1 0 0,0 0 0,0 0 0,0 0 0,0-1 0,-5-1 0,-33-19 0,29 13 0,60 7 0,6 1-1365,-47 0-5461</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4:15.428"/>
    </inkml:context>
    <inkml:brush xml:id="br0">
      <inkml:brushProperty name="width" value="0.05" units="cm"/>
      <inkml:brushProperty name="height" value="0.05" units="cm"/>
      <inkml:brushProperty name="color" value="#724324"/>
    </inkml:brush>
  </inkml:definitions>
  <inkml:trace contextRef="#ctx0" brushRef="#br0">68 151 24575,'0'-5'0,"0"-1"0,0 0 0,-1 0 0,0 1 0,0-1 0,0 1 0,-1 0 0,0-1 0,-5-9 0,3 8 0,-1-1 0,-1 2 0,1 0 0,-1-1 0,-12-10 0,17 17 0,1 0 0,-1-1 0,0 0 0,1 1 0,-1-1 0,1 1 0,0-1 0,-1 1 0,0-1 0,1 0 0,-1 1 0,1-1 0,0 0 0,0 1 0,0-1 0,-1 1 0,1-1 0,0 0 0,0 0 0,-1 1 0,1-1 0,0 0 0,0 0 0,0 1 0,0-1 0,1 0 0,-1 0 0,0 1 0,0-1 0,0 0 0,1 0 0,-1 1 0,0-1 0,0 0 0,0 0 0,1 1 0,0 0 0,-1-1 0,1 0 0,-1 0 0,0 1 0,1 0 0,0-1 0,-1 1 0,1-1 0,-1 1 0,1-1 0,0 1 0,0 0 0,-1 0 0,0-1 0,1 1 0,0 0 0,0 0 0,-1-1 0,3 1 0,-2-1 0,1 1 0,-1 0 0,1 0 0,0-1 0,-1 1 0,1 0 0,-1-1 0,1 1 0,0 0 0,0 1 0,-1-1 0,1 0 0,-1 1 0,1-1 0,0 0 0,-1 1 0,1-1 0,-1 1 0,1 0 0,-1-1 0,1 2 0,-1-1 0,0-1 0,1 2 0,-1-1 0,0 0 0,0 0 0,2 2 0,0 4 0,1 0 0,-1 0 0,0 0 0,-1 0 0,1 1 0,-2-1 0,1 1 0,-1-1 0,0 1 0,0 0 0,-1 8 0,-19-55 0,-8 1 0,31 43 0,-1 0 0,1 0 0,0 0 0,-1 0 0,3 7 0,-3-2 0,-2-6 0,0-1 0,0 1 0,0 0 0,1-1 0,-1 0 0,1 1 0,0-1 0,0 0 0,1 1 0,-1-1 0,5 4 0,-7-7-45,0 1-1,1-1 1,0 1-1,-1 0 1,1-1-1,-1 0 1,0 1-1,1-1 1,-1 1-1,1 0 1,-1-1-1,1 1 1,-1 0-1,0 0 1,0-1-1,0 0 1,0 1-1,0 0 1,0 0-1,0-1 1,0 1-1,0 0 1,0 0-1,0-1 0,0 1 1,0 0-1,0 0 1,0-1-1,0 2 1</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4:15.429"/>
    </inkml:context>
    <inkml:brush xml:id="br0">
      <inkml:brushProperty name="width" value="0.05" units="cm"/>
      <inkml:brushProperty name="height" value="0.05" units="cm"/>
      <inkml:brushProperty name="color" value="#724324"/>
    </inkml:brush>
  </inkml:definitions>
  <inkml:trace contextRef="#ctx0" brushRef="#br0">1 42 24575,'0'-2'0,"1"0"0,0 0 0,-1 0 0,1 0 0,0 0 0,0 0 0,-1 0 0,2 0 0,-1 1 0,0-1 0,0 1 0,0-2 0,1 2 0,-1-1 0,1 1 0,-1 0 0,1 0 0,0-1 0,0 1 0,0 0 0,-1 0 0,2 0 0,-2 1 0,1-1 0,1 0 0,-2 0 0,1 1 0,4 0 0,-5-1 0,1 1 0,-1 0 0,1-1 0,-1 1 0,1 0 0,0 0 0,-1 1 0,1-1 0,-1 0 0,1 1 0,-1-1 0,1 0 0,-1 1 0,1-1 0,2 2 0,-4-1 0,1 0 0,0 0 0,0-1 0,-1 1 0,1 0 0,-1 0 0,1-1 0,0 1 0,-1 1 0,0-2 0,0 1 0,1 0 0,-1 0 0,1 0 0,-1 0 0,0 0 0,0 0 0,0 0 0,0 0 0,0 0 0,0 0 0,0 0 0,0 0 0,0 0 0,-1 0 0,0 2 0,1-2 0,0 0 0,0 0 0,-1 0 0,0 0 0,0 0 0,1 0 0,0 0 0,-1 0 0,0 0 0,0 0 0,0 0 0,0-1 0,0 1 0,1 0 0,-2 0 0,1-1 0,1 1 0,-2-1 0,1 1 0,0 0 0,0-1 0,0 0 0,0 0 0,-1 0 0,0 1 0,-31 0 0,47-14-1365</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4:15.430"/>
    </inkml:context>
    <inkml:brush xml:id="br0">
      <inkml:brushProperty name="width" value="0.05" units="cm"/>
      <inkml:brushProperty name="height" value="0.05" units="cm"/>
      <inkml:brushProperty name="color" value="#724324"/>
    </inkml:brush>
  </inkml:definitions>
  <inkml:trace contextRef="#ctx0" brushRef="#br0">1 20 24575,'0'-2'0,"1"2"0,-1-2 0,1 1 0,-1 1 0,1-2 0,0 1 0,0 1 0,-1-1 0,1-1 0,0 2 0,0-1 0,-1 0 0,1 0 0,1 1 0,-2 0 0,1-1 0,1 0 0,-2 1 0,1-1 0,1 1 0,-2 0 0,2 0 0,-1-1 0,0 1 0,0 0 0,0 0 0,0 0 0,1 0 0,0 0 0,0-1 0,0 1 0,1 0 0,0 0 0,-1 0 0,0 0 0,0 0 0,1 0 0,-1 1 0,0 0 0,0-1 0,1 0 0,-1 1 0,4 2 0,-5-3-3,-1 1 1,0 0-1,1-1 0,-1 0 0,1 0 1,0 1-1,-1 0 0,0-1 0,0 1 1,1-1-1,-1 1 0,1-1 0,-1 1 0,0 0 1,1-1-1,-1 1 0,0 0 0,0-1 1,0 1-1,0-1 0,0 1 0,0 0 0,0 0 1,0-1-1,0 1 0,0 0 0,0-1 1,0 2-1,-1-1 15,0 0 1,0-1-1,1 1 1,-2 0-1,1 0 1,1-1-1,-1 1 1,-1 0-1,2-1 1,-1 1-1,-1-1 1,2 0-1,-1 1 1,-1-1-1,0 1 1,-2 0-199,-1-1 1,1 1-1,-1 0 0,1-1 1,-1 0-1,1 0 1,-8-2-1,6 0-6640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5:34.923"/>
    </inkml:context>
    <inkml:brush xml:id="br0">
      <inkml:brushProperty name="width" value="0.05" units="cm"/>
      <inkml:brushProperty name="height" value="0.05" units="cm"/>
      <inkml:brushProperty name="color" value="#724324"/>
    </inkml:brush>
  </inkml:definitions>
  <inkml:trace contextRef="#ctx0" brushRef="#br0">0 23 24575,'1'2'0,"-1"-1"0,1 1 0,-1-1 0,0 1 0,1-1 0,0 1 0,0-1 0,-1 1 0,2-1 0,-1 1 0,-1-1 0,2 1 0,-1-1 0,0 0 0,0 0 0,0 0 0,1 0 0,-1 0 0,1 0 0,-1 0 0,1 0 0,-1 0 0,1-1 0,-1 0 0,3 2 0,-1-1 0,0 0 0,0 0 0,0 0 0,0-1 0,0 0 0,0 0 0,0 1 0,0-1 0,0 0 0,0-1 0,0 1 0,0 0 0,5-2 0,-8 1 0,1 1 0,0 0 0,-1 0 0,1-1 0,-1 0 0,0 1 0,1-1 0,0 1 0,-1 0 0,1-1 0,-1 0 0,0 0 0,0 1 0,1 0 0,-1-1 0,1 0 0,-1 0 0,0 1 0,0-1 0,1 0 0,-1 0 0,0 1 0,0-1 0,0 0 0,0 0 0,0 1 0,0 0 0,0-1 0,-1 0 0,1 0 0,0 1 0,0-1 0,-1 0 0,1 0 0,-1 1 0,1-1 0,0 1 0,0-1 0,-1 0 0,1 1 0,-2-1 0,1-2 0,-1 1 0,1-1 0,-1 1 0,0 0 0,0 0 0,0-1 0,-1 2 0,-3-4 0,4 4 0,1 0 0,-2 0 0,2 0 0,-1 0 0,-1 0 0,1 1 0,1 0 0,-2-1 0,1 1 0,0-1 0,0 1 0,-1 0 0,1 0 0,0 0 0,0 1 0,0-1 0,0 1 0,0-1 0,-1 0 0,-2 3 0,7-1 0,1-1 0,0 2 0,0-2 0,0 1 0,0-1 0,0 0 0,0 0 0,5 2 0,-5-3 0,16 12-1365</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5:34.924"/>
    </inkml:context>
    <inkml:brush xml:id="br0">
      <inkml:brushProperty name="width" value="0.05" units="cm"/>
      <inkml:brushProperty name="height" value="0.05" units="cm"/>
      <inkml:brushProperty name="color" value="#724324"/>
    </inkml:brush>
  </inkml:definitions>
  <inkml:trace contextRef="#ctx0" brushRef="#br0">1 1 24575,'9'0'0,"0"1"0,0 0 0,0 0 0,0 1 0,-1 0 0,12 5 0,13-6 0,-30-1 0,0-1 0,0 1 0,0 0 0,0 0 0,0 0 0,0 0 0,0 1 0,0 0 0,0 0 0,0-1 0,-1 1 0,1 0 0,4 2 0,-7-2 0,1-1 0,-1 1 0,0 0 0,0 0 0,0-1 0,0 1 0,0 0 0,0 0 0,0-1 0,0 2 0,0-1 0,0-1 0,0 1 0,0 0 0,0 0 0,0-1 0,0 1 0,0 0 0,0 0 0,-1-1 0,1 1 0,-1-1 0,1 1 0,-1 0 0,1-1 0,0 1 0,-1 0 0,0-1 0,0 1 0,1-1 0,0 0 0,-1 1 0,0 0 0,0-1 0,1 1 0,-1-1 0,-1 0 0,-26 17 0,25-16 0,0 0 0,0 0 0,0 0 0,0-1 0,0 0 0,0 0 0,-1 0 0,1 0 0,0 0 0,0 0 0,0 0 0,0-1 0,-5-1 0,-33-19 0,29 13 0,60 7 0,6 1-1365,-47 0-5461</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5:34.925"/>
    </inkml:context>
    <inkml:brush xml:id="br0">
      <inkml:brushProperty name="width" value="0.05" units="cm"/>
      <inkml:brushProperty name="height" value="0.05" units="cm"/>
      <inkml:brushProperty name="color" value="#724324"/>
    </inkml:brush>
  </inkml:definitions>
  <inkml:trace contextRef="#ctx0" brushRef="#br0">68 151 24575,'0'-5'0,"0"-1"0,0 0 0,-1 0 0,0 1 0,0-1 0,0 1 0,-1 0 0,0-1 0,-5-9 0,3 8 0,-1-1 0,-1 2 0,1 0 0,-1-1 0,-12-10 0,17 17 0,1 0 0,-1-1 0,0 0 0,1 1 0,-1-1 0,1 1 0,0-1 0,-1 1 0,0-1 0,1 0 0,-1 1 0,1-1 0,0 0 0,0 1 0,0-1 0,-1 1 0,1-1 0,0 0 0,0 0 0,-1 1 0,1-1 0,0 0 0,0 0 0,0 1 0,0-1 0,1 0 0,-1 0 0,0 1 0,0-1 0,0 0 0,1 0 0,-1 1 0,0-1 0,0 0 0,0 0 0,1 1 0,0 0 0,-1-1 0,1 0 0,-1 0 0,0 1 0,1 0 0,0-1 0,-1 1 0,1-1 0,-1 1 0,1-1 0,0 1 0,0 0 0,-1 0 0,0-1 0,1 1 0,0 0 0,0 0 0,-1-1 0,3 1 0,-2-1 0,1 1 0,-1 0 0,1 0 0,0-1 0,-1 1 0,1 0 0,-1-1 0,1 1 0,0 0 0,0 1 0,-1-1 0,1 0 0,-1 1 0,1-1 0,0 0 0,-1 1 0,1-1 0,-1 1 0,1 0 0,-1-1 0,1 2 0,-1-1 0,0-1 0,1 2 0,-1-1 0,0 0 0,0 0 0,2 2 0,0 4 0,1 0 0,-1 0 0,0 0 0,-1 0 0,1 1 0,-2-1 0,1 1 0,-1-1 0,0 1 0,0 0 0,-1 8 0,-19-55 0,-8 1 0,31 43 0,-1 0 0,1 0 0,0 0 0,-1 0 0,3 7 0,-3-2 0,-2-6 0,0-1 0,0 1 0,0 0 0,1-1 0,-1 0 0,1 1 0,0-1 0,0 0 0,1 1 0,-1-1 0,5 4 0,-7-7-45,0 1-1,1-1 1,0 1-1,-1 0 1,1-1-1,-1 0 1,0 1-1,1-1 1,-1 1-1,1 0 1,-1-1-1,1 1 1,-1 0-1,0 0 1,0-1-1,0 0 1,0 1-1,0 0 1,0 0-1,0-1 1,0 1-1,0 0 1,0 0-1,0-1 0,0 1 1,0 0-1,0 0 1,0-1-1,0 2 1</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5:34.926"/>
    </inkml:context>
    <inkml:brush xml:id="br0">
      <inkml:brushProperty name="width" value="0.05" units="cm"/>
      <inkml:brushProperty name="height" value="0.05" units="cm"/>
      <inkml:brushProperty name="color" value="#724324"/>
    </inkml:brush>
  </inkml:definitions>
  <inkml:trace contextRef="#ctx0" brushRef="#br0">1 42 24575,'0'-2'0,"1"0"0,0 0 0,-1 0 0,1 0 0,0 0 0,0 0 0,-1 0 0,2 0 0,-1 1 0,0-1 0,0 1 0,0-2 0,1 2 0,-1-1 0,1 1 0,-1 0 0,1 0 0,0-1 0,0 1 0,0 0 0,-1 0 0,2 0 0,-2 1 0,1-1 0,1 0 0,-2 0 0,1 1 0,4 0 0,-5-1 0,1 1 0,-1 0 0,1-1 0,-1 1 0,1 0 0,0 0 0,-1 1 0,1-1 0,-1 0 0,1 1 0,-1-1 0,1 0 0,-1 1 0,1-1 0,2 2 0,-4-1 0,1 0 0,0 0 0,0-1 0,-1 1 0,1 0 0,-1 0 0,1-1 0,0 1 0,-1 1 0,0-2 0,0 1 0,1 0 0,-1 0 0,1 0 0,-1 0 0,0 0 0,0 0 0,0 0 0,0 0 0,0 0 0,0 0 0,0 0 0,0 0 0,0 0 0,-1 0 0,0 2 0,1-2 0,0 0 0,0 0 0,-1 0 0,0 0 0,0 0 0,1 0 0,0 0 0,-1 0 0,0 0 0,0 0 0,0 0 0,0-1 0,0 1 0,1 0 0,-2 0 0,1-1 0,1 1 0,-2-1 0,1 1 0,0 0 0,0-1 0,0 0 0,0 0 0,-1 0 0,0 1 0,-31 0 0,47-14-1365</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5:34.927"/>
    </inkml:context>
    <inkml:brush xml:id="br0">
      <inkml:brushProperty name="width" value="0.05" units="cm"/>
      <inkml:brushProperty name="height" value="0.05" units="cm"/>
      <inkml:brushProperty name="color" value="#724324"/>
    </inkml:brush>
  </inkml:definitions>
  <inkml:trace contextRef="#ctx0" brushRef="#br0">1 20 24575,'0'-2'0,"1"2"0,-1-2 0,1 1 0,-1 1 0,1-2 0,0 1 0,0 1 0,-1-1 0,1-1 0,0 2 0,0-1 0,-1 0 0,1 0 0,1 1 0,-2 0 0,1-1 0,1 0 0,-2 1 0,1-1 0,1 1 0,-2 0 0,2 0 0,-1-1 0,0 1 0,0 0 0,0 0 0,0 0 0,1 0 0,0 0 0,0-1 0,0 1 0,1 0 0,0 0 0,-1 0 0,0 0 0,0 0 0,1 0 0,-1 1 0,0 0 0,0-1 0,1 0 0,-1 1 0,4 2 0,-5-3-3,-1 1 1,0 0-1,1-1 0,-1 0 0,1 0 1,0 1-1,-1 0 0,0-1 0,0 1 1,1-1-1,-1 1 0,1-1 0,-1 1 0,0 0 1,1-1-1,-1 1 0,0 0 0,0-1 1,0 1-1,0-1 0,0 1 0,0 0 0,0 0 1,0-1-1,0 1 0,0 0 0,0-1 1,0 2-1,-1-1 15,0 0 1,0-1-1,1 1 1,-2 0-1,1 0 1,1-1-1,-1 1 1,-1 0-1,2-1 1,-1 1-1,-1-1 1,2 0-1,-1 1 1,-1-1-1,0 1 1,-2 0-199,-1-1 1,1 1-1,-1 0 0,1-1 1,-1 0-1,1 0 1,-8-2-1,6 0-6640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3:50.425"/>
    </inkml:context>
    <inkml:brush xml:id="br0">
      <inkml:brushProperty name="width" value="0.05" units="cm"/>
      <inkml:brushProperty name="height" value="0.05" units="cm"/>
      <inkml:brushProperty name="color" value="#724324"/>
    </inkml:brush>
  </inkml:definitions>
  <inkml:trace contextRef="#ctx0" brushRef="#br0">44 185 24575,'1'-29'0,"0"20"0,0-1 0,-1 0 0,0 0 0,-1 1 0,-1 0 0,1-1 0,-1 0 0,0 1 0,-5-12 0,-6 6 0,11 14 0,1-1 0,-1 1 0,0-1 0,1 0 0,-1 0 0,1 0 0,0 1 0,-3-6 0,8-1 0,14 5 0,-15 2 0,-1 1 0,1-1 0,0 1 0,-1 0 0,1 0 0,0 1 0,0-1 0,-1 1 0,1-1 0,-1 0 0,0 2 0,1-1 0,0-1 0,-1 2 0,0-1 0,0 0 0,4 4 0,-3-3 0,-2 0 0,1 0 0,-1 1 0,1-1 0,-2 1 0,2-1 0,-1 0 0,-1 1 0,1 0 0,0 0 0,0 0 0,-1 0 0,0-1 0,0 1 0,0 0 0,0 4 0,0 4 0,0-1 0,2 0 0,3 16 0,2 15 0,-7-40-36,0-1 0,0 1 0,0 0 1,-1 0-1,1-1 0,0 1 0,-1 0 0,1 0 0,0-1 0,0 1 0,-1 0 0,0 0 0,1-1 0,-1 0 0,1 1 0,-1 0 0,1 0 1,-1-1-1,0 0 0,1 1 0,-1-1 0,0 1 0,0-1 0,1 1 0,-1-1 0,0 0 0,0 0 0,1 0 0,-1 0 0,0 0 0,0 1 1,1-1-1,-1 0 0,0 0 0,0 0 0,0-1 0,-1 1 0,-4 1-6790</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5:35.772"/>
    </inkml:context>
    <inkml:brush xml:id="br0">
      <inkml:brushProperty name="width" value="0.05" units="cm"/>
      <inkml:brushProperty name="height" value="0.05" units="cm"/>
      <inkml:brushProperty name="color" value="#724324"/>
    </inkml:brush>
  </inkml:definitions>
  <inkml:trace contextRef="#ctx0" brushRef="#br0">0 23 24575,'1'2'0,"-1"-1"0,1 1 0,-1-1 0,0 1 0,1-1 0,0 1 0,0-1 0,-1 1 0,2-1 0,-1 1 0,-1-1 0,2 1 0,-1-1 0,0 0 0,0 0 0,0 0 0,1 0 0,-1 0 0,1 0 0,-1 0 0,1 0 0,-1 0 0,1-1 0,-1 0 0,3 2 0,-1-1 0,0 0 0,0 0 0,0 0 0,0-1 0,0 0 0,0 0 0,0 1 0,0-1 0,0 0 0,0-1 0,0 1 0,0 0 0,5-2 0,-8 1 0,1 1 0,0 0 0,-1 0 0,1-1 0,-1 0 0,0 1 0,1-1 0,0 1 0,-1 0 0,1-1 0,-1 0 0,0 0 0,0 1 0,1 0 0,-1-1 0,1 0 0,-1 0 0,0 1 0,0-1 0,1 0 0,-1 0 0,0 1 0,0-1 0,0 0 0,0 0 0,0 1 0,0 0 0,0-1 0,-1 0 0,1 0 0,0 1 0,0-1 0,-1 0 0,1 0 0,-1 1 0,1-1 0,0 1 0,0-1 0,-1 0 0,1 1 0,-2-1 0,1-2 0,-1 1 0,1-1 0,-1 1 0,0 0 0,0 0 0,0-1 0,-1 2 0,-3-4 0,4 4 0,1 0 0,-2 0 0,2 0 0,-1 0 0,-1 0 0,1 1 0,1 0 0,-2-1 0,1 1 0,0-1 0,0 1 0,-1 0 0,1 0 0,0 0 0,0 1 0,0-1 0,0 1 0,0-1 0,-1 0 0,-2 3 0,7-1 0,1-1 0,0 2 0,0-2 0,0 1 0,0-1 0,0 0 0,0 0 0,5 2 0,-5-3 0,16 12-1365</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5:35.773"/>
    </inkml:context>
    <inkml:brush xml:id="br0">
      <inkml:brushProperty name="width" value="0.05" units="cm"/>
      <inkml:brushProperty name="height" value="0.05" units="cm"/>
      <inkml:brushProperty name="color" value="#724324"/>
    </inkml:brush>
  </inkml:definitions>
  <inkml:trace contextRef="#ctx0" brushRef="#br0">1 1 24575,'9'0'0,"0"1"0,0 0 0,0 0 0,0 1 0,-1 0 0,12 5 0,13-6 0,-30-1 0,0-1 0,0 1 0,0 0 0,0 0 0,0 0 0,0 0 0,0 1 0,0 0 0,0 0 0,0-1 0,-1 1 0,1 0 0,4 2 0,-7-2 0,1-1 0,-1 1 0,0 0 0,0 0 0,0-1 0,0 1 0,0 0 0,0 0 0,0-1 0,0 2 0,0-1 0,0-1 0,0 1 0,0 0 0,0 0 0,0-1 0,0 1 0,0 0 0,0 0 0,-1-1 0,1 1 0,-1-1 0,1 1 0,-1 0 0,1-1 0,0 1 0,-1 0 0,0-1 0,0 1 0,1-1 0,0 0 0,-1 1 0,0 0 0,0-1 0,1 1 0,-1-1 0,-1 0 0,-26 17 0,25-16 0,0 0 0,0 0 0,0 0 0,0-1 0,0 0 0,0 0 0,-1 0 0,1 0 0,0 0 0,0 0 0,0 0 0,0-1 0,-5-1 0,-33-19 0,29 13 0,60 7 0,6 1-1365,-47 0-5461</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5:35.774"/>
    </inkml:context>
    <inkml:brush xml:id="br0">
      <inkml:brushProperty name="width" value="0.05" units="cm"/>
      <inkml:brushProperty name="height" value="0.05" units="cm"/>
      <inkml:brushProperty name="color" value="#724324"/>
    </inkml:brush>
  </inkml:definitions>
  <inkml:trace contextRef="#ctx0" brushRef="#br0">68 151 24575,'0'-5'0,"0"-1"0,0 0 0,-1 0 0,0 1 0,0-1 0,0 1 0,-1 0 0,0-1 0,-5-9 0,3 8 0,-1-1 0,-1 2 0,1 0 0,-1-1 0,-12-10 0,17 17 0,1 0 0,-1-1 0,0 0 0,1 1 0,-1-1 0,1 1 0,0-1 0,-1 1 0,0-1 0,1 0 0,-1 1 0,1-1 0,0 0 0,0 1 0,0-1 0,-1 1 0,1-1 0,0 0 0,0 0 0,-1 1 0,1-1 0,0 0 0,0 0 0,0 1 0,0-1 0,1 0 0,-1 0 0,0 1 0,0-1 0,0 0 0,1 0 0,-1 1 0,0-1 0,0 0 0,0 0 0,1 1 0,0 0 0,-1-1 0,1 0 0,-1 0 0,0 1 0,1 0 0,0-1 0,-1 1 0,1-1 0,-1 1 0,1-1 0,0 1 0,0 0 0,-1 0 0,0-1 0,1 1 0,0 0 0,0 0 0,-1-1 0,3 1 0,-2-1 0,1 1 0,-1 0 0,1 0 0,0-1 0,-1 1 0,1 0 0,-1-1 0,1 1 0,0 0 0,0 1 0,-1-1 0,1 0 0,-1 1 0,1-1 0,0 0 0,-1 1 0,1-1 0,-1 1 0,1 0 0,-1-1 0,1 2 0,-1-1 0,0-1 0,1 2 0,-1-1 0,0 0 0,0 0 0,2 2 0,0 4 0,1 0 0,-1 0 0,0 0 0,-1 0 0,1 1 0,-2-1 0,1 1 0,-1-1 0,0 1 0,0 0 0,-1 8 0,-19-55 0,-8 1 0,31 43 0,-1 0 0,1 0 0,0 0 0,-1 0 0,3 7 0,-3-2 0,-2-6 0,0-1 0,0 1 0,0 0 0,1-1 0,-1 0 0,1 1 0,0-1 0,0 0 0,1 1 0,-1-1 0,5 4 0,-7-7-45,0 1-1,1-1 1,0 1-1,-1 0 1,1-1-1,-1 0 1,0 1-1,1-1 1,-1 1-1,1 0 1,-1-1-1,1 1 1,-1 0-1,0 0 1,0-1-1,0 0 1,0 1-1,0 0 1,0 0-1,0-1 1,0 1-1,0 0 1,0 0-1,0-1 0,0 1 1,0 0-1,0 0 1,0-1-1,0 2 1</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5:35.775"/>
    </inkml:context>
    <inkml:brush xml:id="br0">
      <inkml:brushProperty name="width" value="0.05" units="cm"/>
      <inkml:brushProperty name="height" value="0.05" units="cm"/>
      <inkml:brushProperty name="color" value="#724324"/>
    </inkml:brush>
  </inkml:definitions>
  <inkml:trace contextRef="#ctx0" brushRef="#br0">1 42 24575,'0'-2'0,"1"0"0,0 0 0,-1 0 0,1 0 0,0 0 0,0 0 0,-1 0 0,2 0 0,-1 1 0,0-1 0,0 1 0,0-2 0,1 2 0,-1-1 0,1 1 0,-1 0 0,1 0 0,0-1 0,0 1 0,0 0 0,-1 0 0,2 0 0,-2 1 0,1-1 0,1 0 0,-2 0 0,1 1 0,4 0 0,-5-1 0,1 1 0,-1 0 0,1-1 0,-1 1 0,1 0 0,0 0 0,-1 1 0,1-1 0,-1 0 0,1 1 0,-1-1 0,1 0 0,-1 1 0,1-1 0,2 2 0,-4-1 0,1 0 0,0 0 0,0-1 0,-1 1 0,1 0 0,-1 0 0,1-1 0,0 1 0,-1 1 0,0-2 0,0 1 0,1 0 0,-1 0 0,1 0 0,-1 0 0,0 0 0,0 0 0,0 0 0,0 0 0,0 0 0,0 0 0,0 0 0,0 0 0,0 0 0,-1 0 0,0 2 0,1-2 0,0 0 0,0 0 0,-1 0 0,0 0 0,0 0 0,1 0 0,0 0 0,-1 0 0,0 0 0,0 0 0,0 0 0,0-1 0,0 1 0,1 0 0,-2 0 0,1-1 0,1 1 0,-2-1 0,1 1 0,0 0 0,0-1 0,0 0 0,0 0 0,-1 0 0,0 1 0,-31 0 0,47-14-1365</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5:35.776"/>
    </inkml:context>
    <inkml:brush xml:id="br0">
      <inkml:brushProperty name="width" value="0.05" units="cm"/>
      <inkml:brushProperty name="height" value="0.05" units="cm"/>
      <inkml:brushProperty name="color" value="#724324"/>
    </inkml:brush>
  </inkml:definitions>
  <inkml:trace contextRef="#ctx0" brushRef="#br0">1 20 24575,'0'-2'0,"1"2"0,-1-2 0,1 1 0,-1 1 0,1-2 0,0 1 0,0 1 0,-1-1 0,1-1 0,0 2 0,0-1 0,-1 0 0,1 0 0,1 1 0,-2 0 0,1-1 0,1 0 0,-2 1 0,1-1 0,1 1 0,-2 0 0,2 0 0,-1-1 0,0 1 0,0 0 0,0 0 0,0 0 0,1 0 0,0 0 0,0-1 0,0 1 0,1 0 0,0 0 0,-1 0 0,0 0 0,0 0 0,1 0 0,-1 1 0,0 0 0,0-1 0,1 0 0,-1 1 0,4 2 0,-5-3-3,-1 1 1,0 0-1,1-1 0,-1 0 0,1 0 1,0 1-1,-1 0 0,0-1 0,0 1 1,1-1-1,-1 1 0,1-1 0,-1 1 0,0 0 1,1-1-1,-1 1 0,0 0 0,0-1 1,0 1-1,0-1 0,0 1 0,0 0 0,0 0 1,0-1-1,0 1 0,0 0 0,0-1 1,0 2-1,-1-1 15,0 0 1,0-1-1,1 1 1,-2 0-1,1 0 1,1-1-1,-1 1 1,-1 0-1,2-1 1,-1 1-1,-1-1 1,2 0-1,-1 1 1,-1-1-1,0 1 1,-2 0-199,-1-1 1,1 1-1,-1 0 0,1-1 1,-1 0-1,1 0 1,-8-2-1,6 0-6640</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5:36.454"/>
    </inkml:context>
    <inkml:brush xml:id="br0">
      <inkml:brushProperty name="width" value="0.05" units="cm"/>
      <inkml:brushProperty name="height" value="0.05" units="cm"/>
      <inkml:brushProperty name="color" value="#724324"/>
    </inkml:brush>
  </inkml:definitions>
  <inkml:trace contextRef="#ctx0" brushRef="#br0">0 23 24575,'1'2'0,"-1"-1"0,1 1 0,-1-1 0,0 1 0,1-1 0,0 1 0,0-1 0,-1 1 0,2-1 0,-1 1 0,-1-1 0,2 1 0,-1-1 0,0 0 0,0 0 0,0 0 0,1 0 0,-1 0 0,1 0 0,-1 0 0,1 0 0,-1 0 0,1-1 0,-1 0 0,3 2 0,-1-1 0,0 0 0,0 0 0,0 0 0,0-1 0,0 0 0,0 0 0,0 1 0,0-1 0,0 0 0,0-1 0,0 1 0,0 0 0,5-2 0,-8 1 0,1 1 0,0 0 0,-1 0 0,1-1 0,-1 0 0,0 1 0,1-1 0,0 1 0,-1 0 0,1-1 0,-1 0 0,0 0 0,0 1 0,1 0 0,-1-1 0,1 0 0,-1 0 0,0 1 0,0-1 0,1 0 0,-1 0 0,0 1 0,0-1 0,0 0 0,0 0 0,0 1 0,0 0 0,0-1 0,-1 0 0,1 0 0,0 1 0,0-1 0,-1 0 0,1 0 0,-1 1 0,1-1 0,0 1 0,0-1 0,-1 0 0,1 1 0,-2-1 0,1-2 0,-1 1 0,1-1 0,-1 1 0,0 0 0,0 0 0,0-1 0,-1 2 0,-3-4 0,4 4 0,1 0 0,-2 0 0,2 0 0,-1 0 0,-1 0 0,1 1 0,1 0 0,-2-1 0,1 1 0,0-1 0,0 1 0,-1 0 0,1 0 0,0 0 0,0 1 0,0-1 0,0 1 0,0-1 0,-1 0 0,-2 3 0,7-1 0,1-1 0,0 2 0,0-2 0,0 1 0,0-1 0,0 0 0,0 0 0,5 2 0,-5-3 0,16 12-1365</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5:36.455"/>
    </inkml:context>
    <inkml:brush xml:id="br0">
      <inkml:brushProperty name="width" value="0.05" units="cm"/>
      <inkml:brushProperty name="height" value="0.05" units="cm"/>
      <inkml:brushProperty name="color" value="#724324"/>
    </inkml:brush>
  </inkml:definitions>
  <inkml:trace contextRef="#ctx0" brushRef="#br0">1 1 24575,'9'0'0,"0"1"0,0 0 0,0 0 0,0 1 0,-1 0 0,12 5 0,13-6 0,-30-1 0,0-1 0,0 1 0,0 0 0,0 0 0,0 0 0,0 0 0,0 1 0,0 0 0,0 0 0,0-1 0,-1 1 0,1 0 0,4 2 0,-7-2 0,1-1 0,-1 1 0,0 0 0,0 0 0,0-1 0,0 1 0,0 0 0,0 0 0,0-1 0,0 2 0,0-1 0,0-1 0,0 1 0,0 0 0,0 0 0,0-1 0,0 1 0,0 0 0,0 0 0,-1-1 0,1 1 0,-1-1 0,1 1 0,-1 0 0,1-1 0,0 1 0,-1 0 0,0-1 0,0 1 0,1-1 0,0 0 0,-1 1 0,0 0 0,0-1 0,1 1 0,-1-1 0,-1 0 0,-26 17 0,25-16 0,0 0 0,0 0 0,0 0 0,0-1 0,0 0 0,0 0 0,-1 0 0,1 0 0,0 0 0,0 0 0,0 0 0,0-1 0,-5-1 0,-33-19 0,29 13 0,60 7 0,6 1-1365,-47 0-5461</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5:36.456"/>
    </inkml:context>
    <inkml:brush xml:id="br0">
      <inkml:brushProperty name="width" value="0.05" units="cm"/>
      <inkml:brushProperty name="height" value="0.05" units="cm"/>
      <inkml:brushProperty name="color" value="#724324"/>
    </inkml:brush>
  </inkml:definitions>
  <inkml:trace contextRef="#ctx0" brushRef="#br0">68 151 24575,'0'-5'0,"0"-1"0,0 0 0,-1 0 0,0 1 0,0-1 0,0 1 0,-1 0 0,0-1 0,-5-9 0,3 8 0,-1-1 0,-1 2 0,1 0 0,-1-1 0,-12-10 0,17 17 0,1 0 0,-1-1 0,0 0 0,1 1 0,-1-1 0,1 1 0,0-1 0,-1 1 0,0-1 0,1 0 0,-1 1 0,1-1 0,0 0 0,0 1 0,0-1 0,-1 1 0,1-1 0,0 0 0,0 0 0,-1 1 0,1-1 0,0 0 0,0 0 0,0 1 0,0-1 0,1 0 0,-1 0 0,0 1 0,0-1 0,0 0 0,1 0 0,-1 1 0,0-1 0,0 0 0,0 0 0,1 1 0,0 0 0,-1-1 0,1 0 0,-1 0 0,0 1 0,1 0 0,0-1 0,-1 1 0,1-1 0,-1 1 0,1-1 0,0 1 0,0 0 0,-1 0 0,0-1 0,1 1 0,0 0 0,0 0 0,-1-1 0,3 1 0,-2-1 0,1 1 0,-1 0 0,1 0 0,0-1 0,-1 1 0,1 0 0,-1-1 0,1 1 0,0 0 0,0 1 0,-1-1 0,1 0 0,-1 1 0,1-1 0,0 0 0,-1 1 0,1-1 0,-1 1 0,1 0 0,-1-1 0,1 2 0,-1-1 0,0-1 0,1 2 0,-1-1 0,0 0 0,0 0 0,2 2 0,0 4 0,1 0 0,-1 0 0,0 0 0,-1 0 0,1 1 0,-2-1 0,1 1 0,-1-1 0,0 1 0,0 0 0,-1 8 0,-19-55 0,-8 1 0,31 43 0,-1 0 0,1 0 0,0 0 0,-1 0 0,3 7 0,-3-2 0,-2-6 0,0-1 0,0 1 0,0 0 0,1-1 0,-1 0 0,1 1 0,0-1 0,0 0 0,1 1 0,-1-1 0,5 4 0,-7-7-45,0 1-1,1-1 1,0 1-1,-1 0 1,1-1-1,-1 0 1,0 1-1,1-1 1,-1 1-1,1 0 1,-1-1-1,1 1 1,-1 0-1,0 0 1,0-1-1,0 0 1,0 1-1,0 0 1,0 0-1,0-1 1,0 1-1,0 0 1,0 0-1,0-1 0,0 1 1,0 0-1,0 0 1,0-1-1,0 2 1</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5:36.457"/>
    </inkml:context>
    <inkml:brush xml:id="br0">
      <inkml:brushProperty name="width" value="0.05" units="cm"/>
      <inkml:brushProperty name="height" value="0.05" units="cm"/>
      <inkml:brushProperty name="color" value="#724324"/>
    </inkml:brush>
  </inkml:definitions>
  <inkml:trace contextRef="#ctx0" brushRef="#br0">1 42 24575,'0'-2'0,"1"0"0,0 0 0,-1 0 0,1 0 0,0 0 0,0 0 0,-1 0 0,2 0 0,-1 1 0,0-1 0,0 1 0,0-2 0,1 2 0,-1-1 0,1 1 0,-1 0 0,1 0 0,0-1 0,0 1 0,0 0 0,-1 0 0,2 0 0,-2 1 0,1-1 0,1 0 0,-2 0 0,1 1 0,4 0 0,-5-1 0,1 1 0,-1 0 0,1-1 0,-1 1 0,1 0 0,0 0 0,-1 1 0,1-1 0,-1 0 0,1 1 0,-1-1 0,1 0 0,-1 1 0,1-1 0,2 2 0,-4-1 0,1 0 0,0 0 0,0-1 0,-1 1 0,1 0 0,-1 0 0,1-1 0,0 1 0,-1 1 0,0-2 0,0 1 0,1 0 0,-1 0 0,1 0 0,-1 0 0,0 0 0,0 0 0,0 0 0,0 0 0,0 0 0,0 0 0,0 0 0,0 0 0,0 0 0,-1 0 0,0 2 0,1-2 0,0 0 0,0 0 0,-1 0 0,0 0 0,0 0 0,1 0 0,0 0 0,-1 0 0,0 0 0,0 0 0,0 0 0,0-1 0,0 1 0,1 0 0,-2 0 0,1-1 0,1 1 0,-2-1 0,1 1 0,0 0 0,0-1 0,0 0 0,0 0 0,-1 0 0,0 1 0,-31 0 0,47-14-1365</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5:36.458"/>
    </inkml:context>
    <inkml:brush xml:id="br0">
      <inkml:brushProperty name="width" value="0.05" units="cm"/>
      <inkml:brushProperty name="height" value="0.05" units="cm"/>
      <inkml:brushProperty name="color" value="#724324"/>
    </inkml:brush>
  </inkml:definitions>
  <inkml:trace contextRef="#ctx0" brushRef="#br0">1 20 24575,'0'-2'0,"1"2"0,-1-2 0,1 1 0,-1 1 0,1-2 0,0 1 0,0 1 0,-1-1 0,1-1 0,0 2 0,0-1 0,-1 0 0,1 0 0,1 1 0,-2 0 0,1-1 0,1 0 0,-2 1 0,1-1 0,1 1 0,-2 0 0,2 0 0,-1-1 0,0 1 0,0 0 0,0 0 0,0 0 0,1 0 0,0 0 0,0-1 0,0 1 0,1 0 0,0 0 0,-1 0 0,0 0 0,0 0 0,1 0 0,-1 1 0,0 0 0,0-1 0,1 0 0,-1 1 0,4 2 0,-5-3-3,-1 1 1,0 0-1,1-1 0,-1 0 0,1 0 1,0 1-1,-1 0 0,0-1 0,0 1 1,1-1-1,-1 1 0,1-1 0,-1 1 0,0 0 1,1-1-1,-1 1 0,0 0 0,0-1 1,0 1-1,0-1 0,0 1 0,0 0 0,0 0 1,0-1-1,0 1 0,0 0 0,0-1 1,0 2-1,-1-1 15,0 0 1,0-1-1,1 1 1,-2 0-1,1 0 1,1-1-1,-1 1 1,-1 0-1,2-1 1,-1 1-1,-1-1 1,2 0-1,-1 1 1,-1-1-1,0 1 1,-2 0-199,-1-1 1,1 1-1,-1 0 0,1-1 1,-1 0-1,1 0 1,-8-2-1,6 0-6640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3:50.426"/>
    </inkml:context>
    <inkml:brush xml:id="br0">
      <inkml:brushProperty name="width" value="0.05" units="cm"/>
      <inkml:brushProperty name="height" value="0.05" units="cm"/>
      <inkml:brushProperty name="color" value="#724324"/>
    </inkml:brush>
  </inkml:definitions>
  <inkml:trace contextRef="#ctx0" brushRef="#br0">86 63 24575,'-1'0'0,"-1"0"0,0 1 0,0-1 0,0 1 0,0-1 0,1 0 0,-2 1 0,2 0 0,-1 0 0,-3 2 0,4-3 0,1 1 0,-2 0 0,1 0 0,1-1 0,-2 0 0,1 1 0,0 0 0,0-1 0,0 1 0,0-1 0,-1 0 0,2 0 0,-2 0 0,1 0 0,0 0 0,-1 0 0,2 0 0,-2 0 0,1 0 0,0 0 0,-1 0 0,2-1 0,-2 1 0,1-1 0,0 1 0,0-1 0,0 1 0,0-1 0,0 1 0,-2-2 0,1-1 0,0 2 0,-1-1 0,1-1 0,0 1 0,0-1 0,0 1 0,0-1 0,0 1 0,1-1 0,-1 0 0,1 0 0,-1-5 0,1 7 0,1 0 0,0 0 0,-1 0 0,1 0 0,0 0 0,0 0 0,0 0 0,0 0 0,0 0 0,1 0 0,-1 0 0,0 0 0,1 0 0,-1 0 0,0 0 0,0 0 0,1 0 0,-1 0 0,1 0 0,0 0 0,-1 0 0,0 1 0,1-1 0,0 0 0,0 0 0,-1 1 0,1-1 0,1 0 0,-2 1 0,1-1 0,0 1 0,0 0 0,0-1 0,0 1 0,0-1 0,0 1 0,0-1 0,0 1 0,0 0 0,0 0 0,0 0 0,2 0 0,-1 0-41,0-1 0,0 1-1,1-1 1,0 1-1,-1 0 1,0 0 0,0 0-1,1 1 1,-1-1 0,0 1-1,0-1 1,1 0-1,-1 1 1,0 0 0,0 0-1,1 0 1,-2 0 0,1 0-1,1 1 1,-2-1-1,1 0 1,0 1 0,-1 0-1,2-1 1,-2 1 0,1 0-1,-2 0 1,2 0-1,-1-1 1,0 2 0,1-1-1,0 4 1,0 1-6785</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5:58.425"/>
    </inkml:context>
    <inkml:brush xml:id="br0">
      <inkml:brushProperty name="width" value="0.05" units="cm"/>
      <inkml:brushProperty name="height" value="0.05" units="cm"/>
      <inkml:brushProperty name="color" value="#724324"/>
    </inkml:brush>
  </inkml:definitions>
  <inkml:trace contextRef="#ctx0" brushRef="#br0">0 23 24575,'1'2'0,"-1"-1"0,1 1 0,-1-1 0,0 1 0,1-1 0,0 1 0,0-1 0,-1 1 0,2-1 0,-1 1 0,-1-1 0,2 1 0,-1-1 0,0 0 0,0 0 0,0 0 0,1 0 0,-1 0 0,1 0 0,-1 0 0,1 0 0,-1 0 0,1-1 0,-1 0 0,3 2 0,-1-1 0,0 0 0,0 0 0,0 0 0,0-1 0,0 0 0,0 0 0,0 1 0,0-1 0,0 0 0,0-1 0,0 1 0,0 0 0,5-2 0,-8 1 0,1 1 0,0 0 0,-1 0 0,1-1 0,-1 0 0,0 1 0,1-1 0,0 1 0,-1 0 0,1-1 0,-1 0 0,0 0 0,0 1 0,1 0 0,-1-1 0,1 0 0,-1 0 0,0 1 0,0-1 0,1 0 0,-1 0 0,0 1 0,0-1 0,0 0 0,0 0 0,0 1 0,0 0 0,0-1 0,-1 0 0,1 0 0,0 1 0,0-1 0,-1 0 0,1 0 0,-1 1 0,1-1 0,0 1 0,0-1 0,-1 0 0,1 1 0,-2-1 0,1-2 0,-1 1 0,1-1 0,-1 1 0,0 0 0,0 0 0,0-1 0,-1 2 0,-3-4 0,4 4 0,1 0 0,-2 0 0,2 0 0,-1 0 0,-1 0 0,1 1 0,1 0 0,-2-1 0,1 1 0,0-1 0,0 1 0,-1 0 0,1 0 0,0 0 0,0 1 0,0-1 0,0 1 0,0-1 0,-1 0 0,-2 3 0,7-1 0,1-1 0,0 2 0,0-2 0,0 1 0,0-1 0,0 0 0,0 0 0,5 2 0,-5-3 0,16 12-1365</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5:58.426"/>
    </inkml:context>
    <inkml:brush xml:id="br0">
      <inkml:brushProperty name="width" value="0.05" units="cm"/>
      <inkml:brushProperty name="height" value="0.05" units="cm"/>
      <inkml:brushProperty name="color" value="#724324"/>
    </inkml:brush>
  </inkml:definitions>
  <inkml:trace contextRef="#ctx0" brushRef="#br0">1 1 24575,'9'0'0,"0"1"0,0 0 0,0 0 0,0 1 0,-1 0 0,12 5 0,13-6 0,-30-1 0,0-1 0,0 1 0,0 0 0,0 0 0,0 0 0,0 0 0,0 1 0,0 0 0,0 0 0,0-1 0,-1 1 0,1 0 0,4 2 0,-7-2 0,1-1 0,-1 1 0,0 0 0,0 0 0,0-1 0,0 1 0,0 0 0,0 0 0,0-1 0,0 2 0,0-1 0,0-1 0,0 1 0,0 0 0,0 0 0,0-1 0,0 1 0,0 0 0,0 0 0,-1-1 0,1 1 0,-1-1 0,1 1 0,-1 0 0,1-1 0,0 1 0,-1 0 0,0-1 0,0 1 0,1-1 0,0 0 0,-1 1 0,0 0 0,0-1 0,1 1 0,-1-1 0,-1 0 0,-26 17 0,25-16 0,0 0 0,0 0 0,0 0 0,0-1 0,0 0 0,0 0 0,-1 0 0,1 0 0,0 0 0,0 0 0,0 0 0,0-1 0,-5-1 0,-33-19 0,29 13 0,60 7 0,6 1-1365,-47 0-5461</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5:58.427"/>
    </inkml:context>
    <inkml:brush xml:id="br0">
      <inkml:brushProperty name="width" value="0.05" units="cm"/>
      <inkml:brushProperty name="height" value="0.05" units="cm"/>
      <inkml:brushProperty name="color" value="#724324"/>
    </inkml:brush>
  </inkml:definitions>
  <inkml:trace contextRef="#ctx0" brushRef="#br0">68 151 24575,'0'-5'0,"0"-1"0,0 0 0,-1 0 0,0 1 0,0-1 0,0 1 0,-1 0 0,0-1 0,-5-9 0,3 8 0,-1-1 0,-1 2 0,1 0 0,-1-1 0,-12-10 0,17 17 0,1 0 0,-1-1 0,0 0 0,1 1 0,-1-1 0,1 1 0,0-1 0,-1 1 0,0-1 0,1 0 0,-1 1 0,1-1 0,0 0 0,0 1 0,0-1 0,-1 1 0,1-1 0,0 0 0,0 0 0,-1 1 0,1-1 0,0 0 0,0 0 0,0 1 0,0-1 0,1 0 0,-1 0 0,0 1 0,0-1 0,0 0 0,1 0 0,-1 1 0,0-1 0,0 0 0,0 0 0,1 1 0,0 0 0,-1-1 0,1 0 0,-1 0 0,0 1 0,1 0 0,0-1 0,-1 1 0,1-1 0,-1 1 0,1-1 0,0 1 0,0 0 0,-1 0 0,0-1 0,1 1 0,0 0 0,0 0 0,-1-1 0,3 1 0,-2-1 0,1 1 0,-1 0 0,1 0 0,0-1 0,-1 1 0,1 0 0,-1-1 0,1 1 0,0 0 0,0 1 0,-1-1 0,1 0 0,-1 1 0,1-1 0,0 0 0,-1 1 0,1-1 0,-1 1 0,1 0 0,-1-1 0,1 2 0,-1-1 0,0-1 0,1 2 0,-1-1 0,0 0 0,0 0 0,2 2 0,0 4 0,1 0 0,-1 0 0,0 0 0,-1 0 0,1 1 0,-2-1 0,1 1 0,-1-1 0,0 1 0,0 0 0,-1 8 0,-19-55 0,-8 1 0,31 43 0,-1 0 0,1 0 0,0 0 0,-1 0 0,3 7 0,-3-2 0,-2-6 0,0-1 0,0 1 0,0 0 0,1-1 0,-1 0 0,1 1 0,0-1 0,0 0 0,1 1 0,-1-1 0,5 4 0,-7-7-45,0 1-1,1-1 1,0 1-1,-1 0 1,1-1-1,-1 0 1,0 1-1,1-1 1,-1 1-1,1 0 1,-1-1-1,1 1 1,-1 0-1,0 0 1,0-1-1,0 0 1,0 1-1,0 0 1,0 0-1,0-1 1,0 1-1,0 0 1,0 0-1,0-1 0,0 1 1,0 0-1,0 0 1,0-1-1,0 2 1</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5:58.428"/>
    </inkml:context>
    <inkml:brush xml:id="br0">
      <inkml:brushProperty name="width" value="0.05" units="cm"/>
      <inkml:brushProperty name="height" value="0.05" units="cm"/>
      <inkml:brushProperty name="color" value="#724324"/>
    </inkml:brush>
  </inkml:definitions>
  <inkml:trace contextRef="#ctx0" brushRef="#br0">1 42 24575,'0'-2'0,"1"0"0,0 0 0,-1 0 0,1 0 0,0 0 0,0 0 0,-1 0 0,2 0 0,-1 1 0,0-1 0,0 1 0,0-2 0,1 2 0,-1-1 0,1 1 0,-1 0 0,1 0 0,0-1 0,0 1 0,0 0 0,-1 0 0,2 0 0,-2 1 0,1-1 0,1 0 0,-2 0 0,1 1 0,4 0 0,-5-1 0,1 1 0,-1 0 0,1-1 0,-1 1 0,1 0 0,0 0 0,-1 1 0,1-1 0,-1 0 0,1 1 0,-1-1 0,1 0 0,-1 1 0,1-1 0,2 2 0,-4-1 0,1 0 0,0 0 0,0-1 0,-1 1 0,1 0 0,-1 0 0,1-1 0,0 1 0,-1 1 0,0-2 0,0 1 0,1 0 0,-1 0 0,1 0 0,-1 0 0,0 0 0,0 0 0,0 0 0,0 0 0,0 0 0,0 0 0,0 0 0,0 0 0,0 0 0,-1 0 0,0 2 0,1-2 0,0 0 0,0 0 0,-1 0 0,0 0 0,0 0 0,1 0 0,0 0 0,-1 0 0,0 0 0,0 0 0,0 0 0,0-1 0,0 1 0,1 0 0,-2 0 0,1-1 0,1 1 0,-2-1 0,1 1 0,0 0 0,0-1 0,0 0 0,0 0 0,-1 0 0,0 1 0,-31 0 0,47-14-1365</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5:58.429"/>
    </inkml:context>
    <inkml:brush xml:id="br0">
      <inkml:brushProperty name="width" value="0.05" units="cm"/>
      <inkml:brushProperty name="height" value="0.05" units="cm"/>
      <inkml:brushProperty name="color" value="#724324"/>
    </inkml:brush>
  </inkml:definitions>
  <inkml:trace contextRef="#ctx0" brushRef="#br0">1 20 24575,'0'-2'0,"1"2"0,-1-2 0,1 1 0,-1 1 0,1-2 0,0 1 0,0 1 0,-1-1 0,1-1 0,0 2 0,0-1 0,-1 0 0,1 0 0,1 1 0,-2 0 0,1-1 0,1 0 0,-2 1 0,1-1 0,1 1 0,-2 0 0,2 0 0,-1-1 0,0 1 0,0 0 0,0 0 0,0 0 0,1 0 0,0 0 0,0-1 0,0 1 0,1 0 0,0 0 0,-1 0 0,0 0 0,0 0 0,1 0 0,-1 1 0,0 0 0,0-1 0,1 0 0,-1 1 0,4 2 0,-5-3-3,-1 1 1,0 0-1,1-1 0,-1 0 0,1 0 1,0 1-1,-1 0 0,0-1 0,0 1 1,1-1-1,-1 1 0,1-1 0,-1 1 0,0 0 1,1-1-1,-1 1 0,0 0 0,0-1 1,0 1-1,0-1 0,0 1 0,0 0 0,0 0 1,0-1-1,0 1 0,0 0 0,0-1 1,0 2-1,-1-1 15,0 0 1,0-1-1,1 1 1,-2 0-1,1 0 1,1-1-1,-1 1 1,-1 0-1,2-1 1,-1 1-1,-1-1 1,2 0-1,-1 1 1,-1-1-1,0 1 1,-2 0-199,-1-1 1,1 1-1,-1 0 0,1-1 1,-1 0-1,1 0 1,-8-2-1,6 0-6640</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3:50.423"/>
    </inkml:context>
    <inkml:brush xml:id="br0">
      <inkml:brushProperty name="width" value="0.05" units="cm"/>
      <inkml:brushProperty name="height" value="0.05" units="cm"/>
      <inkml:brushProperty name="color" value="#724324"/>
    </inkml:brush>
  </inkml:definitions>
  <inkml:trace contextRef="#ctx0" brushRef="#br0">2 99 24575,'1'-3'0,"-1"1"0,1 0 0,-1 0 0,1-1 0,1 1 0,-2 0 0,2 0 0,-1-1 0,0 2 0,1-1 0,-1-1 0,1 2 0,-1-1 0,1 0 0,0 1 0,-1-1 0,2 1 0,-2-1 0,5-1 0,2-2 0,1 0 0,0 1 0,13-5 0,2 0 0,23-8 0,-44 15 0,1 1 0,-1 1 0,1-1 0,-1 1 0,1-1 0,-1 1 0,0 0 0,1 0 0,0 1 0,4 0 0,-6-1 0,-2 0 0,2 1 0,-1-1 0,0 1 0,0 0 0,0-1 0,0 0 0,0 1 0,0 0 0,0 0 0,0 0 0,0 0 0,0 0 0,0-1 0,0 1 0,-1 1 0,1-2 0,-1 2 0,1-1 0,0 0 0,-1 0 0,0 0 0,1 0 0,-1 1 0,1-2 0,-1 2 0,0-1 0,0 0 0,0 1 0,0-1 0,0 0 0,0 0 0,0 1 0,0-1 0,-1 0 0,1 0 0,-1 3 0,1-2 0,-1-1 0,0 2 0,0-2 0,0 1 0,0 0 0,0-1 0,0 2 0,-1-2 0,1 1 0,-1-1 0,1 1 0,-1-1 0,1 0 0,-1 0 0,0 1 0,1-1 0,-1-1 0,0 2 0,0-1 0,0-1 0,1 1 0,-5 1 0,-21-2 0,24 0 0,0 0 0,0 0 0,0 0 0,0 1 0,0-1 0,0 1 0,-1 0 0,1-1 0,0 1 0,1 1 0,-1-2 0,0 2 0,0-1 0,0 1 0,-4 3 0,-1 0 0,1-2 0,-1 0 0,0 0 0,1 0 0,-2 0 0,-8 0 0,-8 0 0,22-4 0,9-4 0,3-2-1365,0-1-5461</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3:50.424"/>
    </inkml:context>
    <inkml:brush xml:id="br0">
      <inkml:brushProperty name="width" value="0.05" units="cm"/>
      <inkml:brushProperty name="height" value="0.05" units="cm"/>
      <inkml:brushProperty name="color" value="#724324"/>
    </inkml:brush>
  </inkml:definitions>
  <inkml:trace contextRef="#ctx0" brushRef="#br0">13 6 24575,'22'0'0,"-11"-2"0,1 2 0,-1 0 0,1 1 0,18 3 0,-29-4 0,1 1 0,1 0 0,-1-1 0,-1 1 0,2-1 0,-2 2 0,1-1 0,0-1 0,0 2 0,0-1 0,-1 0 0,1 1 0,-1-1 0,1 1 0,-1-1 0,1 1 0,-1-1 0,1 1 0,-2 0 0,1-1 0,1 2 0,-2-2 0,1 1 0,0 1 0,0-2 0,-1 1 0,0 1 0,1-1 0,-1-1 0,0 2 0,0 1 0,0-2 0,0 0 0,-1-1 0,1 2 0,0-2 0,-1 1 0,0 0 0,0-1 0,1 1 0,-1-1 0,0 1 0,0 0 0,0-1 0,0 0 0,0 1 0,-1-1 0,1 1 0,0-1 0,-1 0 0,1 0 0,-1 0 0,1 0 0,-1 0 0,0 0 0,1-1 0,-1 1 0,0 0 0,0 0 0,1-1 0,-1 0 0,0 0 0,-3 1 0,-2 0 0,1 0 0,0-1 0,-1 0 0,1 0 0,0 0 0,0-1 0,0 0 0,-8-2 0,11 2-47,1 1 0,0-2 0,-1 1 0,1 0 0,0-1 0,0 1 0,-1-1 0,1 0 0,1 1-1,-2-1 1,2 0 0,-1 0 0,0-1 0,1 1 0,-1 0 0,1 0 0,0-1 0,-1 1 0,2 0 0,-1-1 0,0 1 0,0-1-1,1 0 1,-1 1 0,1-1 0,0 1 0,-1-1 0,2-4 0,-2 0-6779</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3:50.425"/>
    </inkml:context>
    <inkml:brush xml:id="br0">
      <inkml:brushProperty name="width" value="0.05" units="cm"/>
      <inkml:brushProperty name="height" value="0.05" units="cm"/>
      <inkml:brushProperty name="color" value="#724324"/>
    </inkml:brush>
  </inkml:definitions>
  <inkml:trace contextRef="#ctx0" brushRef="#br0">44 185 24575,'1'-29'0,"0"20"0,0-1 0,-1 0 0,0 0 0,-1 1 0,-1 0 0,1-1 0,-1 0 0,0 1 0,-5-12 0,-6 6 0,11 14 0,1-1 0,-1 1 0,0-1 0,1 0 0,-1 0 0,1 0 0,0 1 0,-3-6 0,8-1 0,14 5 0,-15 2 0,-1 1 0,1-1 0,0 1 0,-1 0 0,1 0 0,0 1 0,0-1 0,-1 1 0,1-1 0,-1 0 0,0 2 0,1-1 0,0-1 0,-1 2 0,0-1 0,0 0 0,4 4 0,-3-3 0,-2 0 0,1 0 0,-1 1 0,1-1 0,-2 1 0,2-1 0,-1 0 0,-1 1 0,1 0 0,0 0 0,0 0 0,-1 0 0,0-1 0,0 1 0,0 0 0,0 4 0,0 4 0,0-1 0,2 0 0,3 16 0,2 15 0,-7-40-36,0-1 0,0 1 0,0 0 1,-1 0-1,1-1 0,0 1 0,-1 0 0,1 0 0,0-1 0,0 1 0,-1 0 0,0 0 0,1-1 0,-1 0 0,1 1 0,-1 0 0,1 0 1,-1-1-1,0 0 0,1 1 0,-1-1 0,0 1 0,0-1 0,1 1 0,-1-1 0,0 0 0,0 0 0,1 0 0,-1 0 0,0 0 0,0 1 1,1-1-1,-1 0 0,0 0 0,0 0 0,0-1 0,-1 1 0,-4 1-6790</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3:50.426"/>
    </inkml:context>
    <inkml:brush xml:id="br0">
      <inkml:brushProperty name="width" value="0.05" units="cm"/>
      <inkml:brushProperty name="height" value="0.05" units="cm"/>
      <inkml:brushProperty name="color" value="#724324"/>
    </inkml:brush>
  </inkml:definitions>
  <inkml:trace contextRef="#ctx0" brushRef="#br0">86 63 24575,'-1'0'0,"-1"0"0,0 1 0,0-1 0,0 1 0,0-1 0,1 0 0,-2 1 0,2 0 0,-1 0 0,-3 2 0,4-3 0,1 1 0,-2 0 0,1 0 0,1-1 0,-2 0 0,1 1 0,0 0 0,0-1 0,0 1 0,0-1 0,-1 0 0,2 0 0,-2 0 0,1 0 0,0 0 0,-1 0 0,2 0 0,-2 0 0,1 0 0,0 0 0,-1 0 0,2-1 0,-2 1 0,1-1 0,0 1 0,0-1 0,0 1 0,0-1 0,0 1 0,-2-2 0,1-1 0,0 2 0,-1-1 0,1-1 0,0 1 0,0-1 0,0 1 0,0-1 0,0 1 0,1-1 0,-1 0 0,1 0 0,-1-5 0,1 7 0,1 0 0,0 0 0,-1 0 0,1 0 0,0 0 0,0 0 0,0 0 0,0 0 0,0 0 0,1 0 0,-1 0 0,0 0 0,1 0 0,-1 0 0,0 0 0,0 0 0,1 0 0,-1 0 0,1 0 0,0 0 0,-1 0 0,0 1 0,1-1 0,0 0 0,0 0 0,-1 1 0,1-1 0,1 0 0,-2 1 0,1-1 0,0 1 0,0 0 0,0-1 0,0 1 0,0-1 0,0 1 0,0-1 0,0 1 0,0 0 0,0 0 0,0 0 0,2 0 0,-1 0-41,0-1 0,0 1-1,1-1 1,0 1-1,-1 0 1,0 0 0,0 0-1,1 1 1,-1-1 0,0 1-1,0-1 1,1 0-1,-1 1 1,0 0 0,0 0-1,1 0 1,-2 0 0,1 0-1,1 1 1,-2-1-1,1 0 1,0 1 0,-1 0-1,2-1 1,-2 1 0,1 0-1,-2 0 1,2 0-1,-1-1 1,0 2 0,1-1-1,0 4 1,0 1-6785</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3:50.427"/>
    </inkml:context>
    <inkml:brush xml:id="br0">
      <inkml:brushProperty name="width" value="0.05" units="cm"/>
      <inkml:brushProperty name="height" value="0.05" units="cm"/>
      <inkml:brushProperty name="color" value="#724324"/>
    </inkml:brush>
  </inkml:definitions>
  <inkml:trace contextRef="#ctx0" brushRef="#br0">5 62 24575,'5'-1'0,"0"0"0,-1 0 0,2 0 0,-2 0 0,1-1 0,-1 0 0,1 1 0,-1-1 0,0-1 0,0 0 0,0 1 0,6-5 0,-6 3 0,2 0 0,-2 1 0,1 0 0,1 1 0,-1-1 0,0 1 0,9-3 0,38-4-1365,-45 9-5461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3:50.427"/>
    </inkml:context>
    <inkml:brush xml:id="br0">
      <inkml:brushProperty name="width" value="0.05" units="cm"/>
      <inkml:brushProperty name="height" value="0.05" units="cm"/>
      <inkml:brushProperty name="color" value="#724324"/>
    </inkml:brush>
  </inkml:definitions>
  <inkml:trace contextRef="#ctx0" brushRef="#br0">5 62 24575,'5'-1'0,"0"0"0,-1 0 0,2 0 0,-2 0 0,1-1 0,-1 0 0,1 1 0,-1-1 0,0-1 0,0 0 0,0 1 0,6-5 0,-6 3 0,2 0 0,-2 1 0,1 0 0,1 1 0,-1-1 0,0 1 0,9-3 0,38-4-1365,-45 9-5461</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3:50.428"/>
    </inkml:context>
    <inkml:brush xml:id="br0">
      <inkml:brushProperty name="width" value="0.05" units="cm"/>
      <inkml:brushProperty name="height" value="0.05" units="cm"/>
      <inkml:brushProperty name="color" value="#724324"/>
    </inkml:brush>
  </inkml:definitions>
  <inkml:trace contextRef="#ctx0" brushRef="#br0">5 4 24575,'-1'2'0,"1"1"0,0-1 0,0-1 0,0 2 0,1-1 0,-1 0 0,1 0 0,-1 0 0,0 0 0,1 0 0,0 0 0,0 0 0,-1 0 0,2 0 0,-1-1 0,0 2 0,1 0 0,1-2 0,-2 1 0,1-2 0,1 1 0,-2 0 0,1 0 0,1-1 0,-1 1 0,-1-1 0,2 1 0,-1-1 0,0 0 0,0 0 0,1 0 0,-1 0 0,0 0 0,0-1 0,3 0 0,-4 1-20,-1 0 0,1 0 0,0 0 0,0 0 0,-1 0 0,1 0 0,0 0 0,0-1 0,-1 1-1,1-1 1,-1 1 0,1-1 0,0 1 0,-1 0 0,1 0 0,0-1 0,-1 0 0,1 1 0,-1-1 0,0 1 0,1-1 0,0 0-1,-1 0 1,1 1 0,-1 0 0,0-1 0,0 0 0,0 0 0,1 1 0,-1-1 0,0 0 0,0 0 0,0 1 0,1-1 0,-1 0-1,0 0 1,-1 1 0,1-1 0,0 0 0,0 0 0,0 1 0,0-1 0,-1 0 0,1 0 0,0 1 0,0-1 0,0 0 0,-1 0-1,0 1 1,1-1 0,-1 0 0,1 1 0,0-1 0,-1 1 0,0-1 0,1 1 0,-1-1 0,1 1 0,-1-1 0,0 1 0,0 0-1,1 0 1,-1-1 0,0 1 0,0 0 0,1-1 0,-2 1 0,-5-1-6806</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3:50.429"/>
    </inkml:context>
    <inkml:brush xml:id="br0">
      <inkml:brushProperty name="width" value="0.05" units="cm"/>
      <inkml:brushProperty name="height" value="0.05" units="cm"/>
      <inkml:brushProperty name="color" value="#724324"/>
    </inkml:brush>
  </inkml:definitions>
  <inkml:trace contextRef="#ctx0" brushRef="#br0">1 4 24575,'0'0'-8191</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3:50.430"/>
    </inkml:context>
    <inkml:brush xml:id="br0">
      <inkml:brushProperty name="width" value="0.05" units="cm"/>
      <inkml:brushProperty name="height" value="0.05" units="cm"/>
      <inkml:brushProperty name="color" value="#724324"/>
    </inkml:brush>
  </inkml:definitions>
  <inkml:trace contextRef="#ctx0" brushRef="#br0">8 4 24575,'-2'0'0,"1"2"0,0-1 0,2 3 0,1-1 0,2 0 0,0-1 0,-4 0 0,-3-2 0</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3:50.431"/>
    </inkml:context>
    <inkml:brush xml:id="br0">
      <inkml:brushProperty name="width" value="0.05" units="cm"/>
      <inkml:brushProperty name="height" value="0.05" units="cm"/>
      <inkml:brushProperty name="color" value="#724324"/>
    </inkml:brush>
  </inkml:definitions>
  <inkml:trace contextRef="#ctx0" brushRef="#br0">5 2 24575,'2'1'0,"0"-1"0,-1 1 0,1-1 0,-1 1 0,1 0 0,-1 0 0,1 0 0,-1 0 0,1 0 0,-1 0 0,0 1 0,1-2 0,-2 2 0,2-1 0,-1 1 0,1 2 0,14 24 0,-14-16-3,-1 0-1,0 0 0,0 0 0,-3 19 1,2-2-1344,0-21-5479</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3:50.418"/>
    </inkml:context>
    <inkml:brush xml:id="br0">
      <inkml:brushProperty name="width" value="0.05" units="cm"/>
      <inkml:brushProperty name="height" value="0.05" units="cm"/>
      <inkml:brushProperty name="color" value="#724324"/>
    </inkml:brush>
  </inkml:definitions>
  <inkml:trace contextRef="#ctx0" brushRef="#br0">2 24 24575,'0'2'0,"1"-1"0,0 1 0,-1-1 0,0 1 0,1-1 0,0 1 0,0-1 0,-1 1 0,1-1 0,0 1 0,0-1 0,0 0 0,1 1 0,-2-1 0,2 0 0,-1 0 0,1 0 0,-1 0 0,0 0 0,1 0 0,-1 0 0,1 0 0,-1-1 0,1 0 0,2 2 0,-1-1 0,0-1 0,-1 1 0,1 0 0,0 0 0,0-1 0,0 0 0,0 0 0,0 1 0,0-2 0,0 1 0,0 0 0,0 0 0,6-2 0,-9 1 0,0 1 0,1 0 0,0 0 0,0-1 0,-1 0 0,0 1 0,1-1 0,-1 1 0,1-1 0,0 1 0,-1-1 0,0 0 0,0 1 0,0-1 0,1 1 0,-1-1 0,0 0 0,1 1 0,-1-1 0,0 0 0,0 0 0,0 1 0,0-1 0,0 0 0,0 0 0,0 1 0,0-1 0,0 0 0,0 0 0,0 1 0,-1 0 0,1-1 0,0 0 0,-1 0 0,1 1 0,0-1 0,0 1 0,0-1 0,-1 0 0,0 1 0,0-1 0,0-2 0,-1 1 0,0-1 0,1 1 0,-2 0 0,1 0 0,1-1 0,-2 1 0,-3-2 0,4 3 0,0-1 0,0 2 0,0-1 0,1 0 0,-2 0 0,1 1 0,0 0 0,0-1 0,0 1 0,0-1 0,0 1 0,-1 0 0,1 0 0,0 0 0,0 1 0,-1-1 0,2 1 0,-1-1 0,-1 0 0,-2 3 0,7-1 0,1-1 0,0 1 0,0 0 0,0 0 0,0-2 0,0 2 0,0-1 0,5 2 0,-6-3 0,18 12-1365</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3:50.419"/>
    </inkml:context>
    <inkml:brush xml:id="br0">
      <inkml:brushProperty name="width" value="0.05" units="cm"/>
      <inkml:brushProperty name="height" value="0.05" units="cm"/>
      <inkml:brushProperty name="color" value="#724324"/>
    </inkml:brush>
  </inkml:definitions>
  <inkml:trace contextRef="#ctx0" brushRef="#br0">2 3 24575,'9'0'0,"0"1"0,0 0 0,0 1 0,0-1 0,0 2 0,11 3 0,13-4 0,-30-3 0,0 1 0,0-1 0,0 1 0,0 0 0,0 1 0,0-1 0,0 0 0,0 1 0,-1 0 0,1-1 0,0 1 0,0 1 0,3 1 0,-5-3 0,-1 1 0,0 0 0,0 0 0,0-1 0,1 1 0,-1 0 0,0 0 0,0-1 0,0 1 0,0 0 0,0 0 0,0-1 0,0 1 0,0 0 0,-1 0 0,1-1 0,0 1 0,0 0 0,0 0 0,0-1 0,-1 1 0,1 0 0,-1 0 0,1-1 0,-1 1 0,1-1 0,0 1 0,-1 0 0,0-1 0,0 0 0,1 1 0,0 0 0,-1-1 0,0 1 0,0-1 0,1 0 0,-2 0 0,-26 18 0,25-18 0,0 1 0,0 0 0,0 0 0,0-1 0,-1 0 0,1 1 0,0-1 0,0 0 0,0 0 0,0-1 0,-1 1 0,1 0 0,-4-3 0,-35-18 0,30 13 0,61 7 0,4 1-1365,-45 0-5461</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3:50.420"/>
    </inkml:context>
    <inkml:brush xml:id="br0">
      <inkml:brushProperty name="width" value="0.05" units="cm"/>
      <inkml:brushProperty name="height" value="0.05" units="cm"/>
      <inkml:brushProperty name="color" value="#724324"/>
    </inkml:brush>
  </inkml:definitions>
  <inkml:trace contextRef="#ctx0" brushRef="#br0">69 153 24575,'0'-6'0,"0"1"0,0-1 0,-1 0 0,0 0 0,0 1 0,-1-1 0,1 1 0,-1 0 0,-5-10 0,3 7 0,-1 1 0,-1 1 0,1-1 0,-1 1 0,-13-11 0,19 17 0,0-1 0,-1 1 0,0-1 0,0 0 0,1 1 0,0 0 0,-1-1 0,1 0 0,-1 1 0,1-1 0,-1 1 0,1-1 0,0 0 0,0 0 0,-1 1 0,1-1 0,0 0 0,0 0 0,-1 1 0,1-1 0,0 0 0,0 0 0,0 1 0,0-1 0,0 0 0,0 0 0,0 1 0,1-1 0,-1 1 0,0-1 0,1 0 0,-1 1 0,0-1 0,0 0 0,0 0 0,1 1 0,-1-1 0,1 1 0,0-1 0,-1 0 0,0 1 0,1 0 0,-1-1 0,1 0 0,0 1 0,-1-1 0,1 1 0,0 0 0,-1 0 0,1-1 0,-1 1 0,1 0 0,0-1 0,0 1 0,-1 0 0,3 0 0,-2-1 0,1 1 0,-1 0 0,1-1 0,-1 1 0,1-1 0,0 1 0,-1 0 0,1 0 0,-1 0 0,2 0 0,-2 1 0,1-1 0,-1 0 0,1 1 0,0-1 0,-1 0 0,1 1 0,-1 0 0,1 0 0,-1-1 0,1 1 0,-1 1 0,0-2 0,1 1 0,-1 1 0,0-2 0,0 2 0,2 1 0,0 4 0,1-1 0,-1 2 0,0-1 0,-1 0 0,1 1 0,-2-1 0,1 1 0,-1-1 0,0 1 0,0-1 0,-1 10 0,-19-56 0,-8 1 0,31 43 0,-1 0 0,1-1 0,0 2 0,-1-1 0,3 7 0,-3-2 0,-2-7 0,-1 1 0,2 0 0,-1 0 0,1-1 0,-1 0 0,1 0 0,0 1 0,0-1 0,0 0 0,1 0 0,4 5 0,-7-8-45,0 0-1,1 1 1,-1-1-1,1 1 1,0 0-1,-1-1 1,0 0-1,1 1 1,-1 0-1,0 0 1,1-1-1,-1 0 1,1 1-1,-1 0 1,0 0-1,0-1 1,0 1-1,0 0 1,0 0-1,0-1 1,0 1-1,0 0 1,0 0-1,0-1 0,0 0 1,0 1-1,0 0 1,0 0-1,-1 1 1</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3:50.421"/>
    </inkml:context>
    <inkml:brush xml:id="br0">
      <inkml:brushProperty name="width" value="0.05" units="cm"/>
      <inkml:brushProperty name="height" value="0.05" units="cm"/>
      <inkml:brushProperty name="color" value="#724324"/>
    </inkml:brush>
  </inkml:definitions>
  <inkml:trace contextRef="#ctx0" brushRef="#br0">5 43 24575,'1'-2'0,"-1"0"0,1 0 0,-1 0 0,1 0 0,0 0 0,0 0 0,-1 0 0,2 0 0,-1 1 0,0-1 0,0 0 0,0 0 0,1 1 0,-1-1 0,1 1 0,-1-1 0,2 2 0,-2-2 0,1 1 0,0 0 0,-1 0 0,2 0 0,-2 1 0,1-1 0,1 0 0,-2 0 0,1 1 0,4-1 0,-5 1 0,1 0 0,-1-1 0,1 1 0,-1 0 0,1 0 0,0 0 0,-1 0 0,1 1 0,-1-1 0,1 0 0,-1 1 0,1-1 0,-1 0 0,1 1 0,2 1 0,-4-1 0,1 0 0,0 0 0,0-1 0,-1 1 0,1 0 0,0 0 0,-1-1 0,1 1 0,-1 0 0,0 0 0,1 0 0,-1 0 0,0 0 0,1 0 0,-1 0 0,0 0 0,0 0 0,1 0 0,-1 0 0,0 0 0,-1 0 0,1 0 0,0 0 0,0 0 0,0 0 0,-2 2 0,2-3 0,0 2 0,0-1 0,-1 0 0,0 0 0,1 0 0,-1 0 0,1 0 0,-1 0 0,0 0 0,0 0 0,1 0 0,-2-1 0,1 1 0,1 0 0,-1 0 0,-1-1 0,2 1 0,-2-1 0,1 1 0,1-1 0,-2 1 0,1-1 0,0 0 0,-1 0 0,0 1 0,-31 0 0,47-14-1365</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3:50.422"/>
    </inkml:context>
    <inkml:brush xml:id="br0">
      <inkml:brushProperty name="width" value="0.05" units="cm"/>
      <inkml:brushProperty name="height" value="0.05" units="cm"/>
      <inkml:brushProperty name="color" value="#724324"/>
    </inkml:brush>
  </inkml:definitions>
  <inkml:trace contextRef="#ctx0" brushRef="#br0">3 22 24575,'1'-1'0,"-1"0"0,1 0 0,-1-1 0,0 2 0,1-1 0,0-1 0,0 2 0,-1-1 0,1 0 0,0 0 0,0 1 0,-1-1 0,2 0 0,-1 0 0,-1 1 0,2-1 0,-1 1 0,-1-1 0,2 0 0,-1 1 0,0 0 0,0 0 0,0 0 0,0-1 0,1 1 0,-2 0 0,2 0 0,-1 0 0,2 0 0,-1 0 0,0-1 0,0 1 0,1 0 0,-1 0 0,0 0 0,1 0 0,-1 1 0,1-1 0,-1 1 0,0-1 0,0 1 0,1 0 0,2 1 0,-4-1-3,-1-1 1,1 1-1,-1-1 0,1 0 0,-1 1 1,1-1-1,-1 1 0,0 0 0,1-1 1,-1 0-1,1 1 0,-1 0 0,0 0 0,1-1 1,-1 0-1,0 1 0,0 0 0,0 0 1,0-1-1,0 1 0,0 0 0,0-1 0,0 1 1,0-1-1,0 1 0,0 0 0,0 0 1,0 0-1,-1 0 15,0 0 1,0 0-1,1 0 1,-1 0-1,0-1 1,0 1-1,0-1 1,0 1-1,0 0 1,0-1-1,0 0 1,0 1-1,0-1 1,0 1-1,-2-1 1,-1 1-199,0 0 1,-1 0-1,1-1 0,-1 1 1,1-1-1,-1-1 1,-7 0-1,6-1-6640</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3:50.413"/>
    </inkml:context>
    <inkml:brush xml:id="br0">
      <inkml:brushProperty name="width" value="0.05" units="cm"/>
      <inkml:brushProperty name="height" value="0.05" units="cm"/>
      <inkml:brushProperty name="color" value="#724324"/>
    </inkml:brush>
  </inkml:definitions>
  <inkml:trace contextRef="#ctx0" brushRef="#br0">2 57 24575,'0'-5'0,"0"0"0,0 1 0,0-2 0,1 2 0,0-1 0,1-7 0,-2 11 0,1 0 0,-1 0 0,0 1 0,0-1 0,1 0 0,-1 0 0,1 1 0,-1 0 0,1-1 0,-1 0 0,1 0 0,-1 1 0,1 0 0,0-1 0,-1 1 0,1-1 0,0 0 0,0 1 0,-1 0 0,1 0 0,0 0 0,0-1 0,-1 1 0,1 0 0,0-1 0,0 1 0,-1 0 0,1 0 0,0 0 0,0 0 0,-1 0 0,1 0 0,0 0 0,0 1 0,0-1 0,0 0 0,0 1 0,-1-1 0,1 0 0,1 1 0,-1 0 0,0 0 0,0-1 0,0 1 0,0 0 0,0 0 0,0 0 0,0 0 0,0 0 0,-1 0 0,1 0 0,0 0 0,-1 0 0,1 1 0,-1-2 0,0 2 0,1-1 0,-1 0 0,1 1 0,-1-1 0,0 1 0,0-2 0,1 2 0,-1-1 0,-1 0 0,1 1 0,0-1 0,0 1 0,-1-2 0,1 2 0,-1-1 0,1 0 0,-1 2 0,0-1 0,1-1 0,-1 1 0,1-1 0,-1 1 0,0-1 0,0 1 0,1-1 0,-2 0 0,1 0 0,0 1 0,-1 0 0,1-2 0,1 1 0,-1-1 0,1 1 0,-1-1 0,1 0 0,0 0 0,-1 0 0,0 0 0,1 0 0,-1 1 0,1-1 0,0 0 0,-1 0 0,0 0 0,1 0 0,-1 0 0,1 0 0,0 0 0,-1 0 0,0 0 0,0-1 0,1 1 0,0 0 0,-1 0 0,1 0 0,-1 0 0,1 0 0,-1 0 0,1-1 0,0 1 0,-1-1 0,0 0-20,0 1 1,1-1-1,0-1 0,0 2 0,-1-1 0,1 0 1,0 0-1,0 1 0,-1-2 0,1 1 1,0 1-1,0-1 0,0 0 0,0 0 0,0 0 1,1 0-1,-1 0 0,0 1 0,1-3 0,-1 0-949,1-4-5857</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3:50.428"/>
    </inkml:context>
    <inkml:brush xml:id="br0">
      <inkml:brushProperty name="width" value="0.05" units="cm"/>
      <inkml:brushProperty name="height" value="0.05" units="cm"/>
      <inkml:brushProperty name="color" value="#724324"/>
    </inkml:brush>
  </inkml:definitions>
  <inkml:trace contextRef="#ctx0" brushRef="#br0">5 4 24575,'-1'2'0,"1"1"0,0-1 0,0-1 0,0 2 0,1-1 0,-1 0 0,1 0 0,-1 0 0,0 0 0,1 0 0,0 0 0,0 0 0,-1 0 0,2 0 0,-1-1 0,0 2 0,1 0 0,1-2 0,-2 1 0,1-2 0,1 1 0,-2 0 0,1 0 0,1-1 0,-1 1 0,-1-1 0,2 1 0,-1-1 0,0 0 0,0 0 0,1 0 0,-1 0 0,0 0 0,0-1 0,3 0 0,-4 1-20,-1 0 0,1 0 0,0 0 0,0 0 0,-1 0 0,1 0 0,0 0 0,0-1 0,-1 1-1,1-1 1,-1 1 0,1-1 0,0 1 0,-1 0 0,1 0 0,0-1 0,-1 0 0,1 1 0,-1-1 0,0 1 0,1-1 0,0 0-1,-1 0 1,1 1 0,-1 0 0,0-1 0,0 0 0,0 0 0,1 1 0,-1-1 0,0 0 0,0 0 0,0 1 0,1-1 0,-1 0-1,0 0 1,-1 1 0,1-1 0,0 0 0,0 0 0,0 1 0,0-1 0,-1 0 0,1 0 0,0 1 0,0-1 0,0 0 0,-1 0-1,0 1 1,1-1 0,-1 0 0,1 1 0,0-1 0,-1 1 0,0-1 0,1 1 0,-1-1 0,1 1 0,-1-1 0,0 1 0,0 0-1,1 0 1,-1-1 0,0 1 0,0 0 0,1-1 0,-2 1 0,-5-1-6806</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3:50.414"/>
    </inkml:context>
    <inkml:brush xml:id="br0">
      <inkml:brushProperty name="width" value="0.05" units="cm"/>
      <inkml:brushProperty name="height" value="0.05" units="cm"/>
      <inkml:brushProperty name="color" value="#724324"/>
    </inkml:brush>
  </inkml:definitions>
  <inkml:trace contextRef="#ctx0" brushRef="#br0">31 108 24575,'-1'-1'0,"0"1"0,-1 0 0,2-1 0,-2 1 0,1-1 0,0 0 0,0 1 0,0-1 0,0 0 0,0 0 0,0 1 0,1-1 0,-1 0 0,0 0 0,0 0 0,1 0 0,-1 0 0,0 0 0,0 0 0,1 0 0,0 0 0,-1-1 0,1 1 0,-1 0 0,1 0 0,0-2 0,-6-33 0,6 35 0,0-1 0,0 0 0,0 0 0,1 0 0,-1 0 0,1 1 0,-1-2 0,0 2 0,1-1 0,0 0 0,0 1 0,-1-1 0,1 0 0,1 0 0,-2 1 0,2-1 0,-1 1 0,0 0 0,1 0 0,-2-1 0,2 1 0,-1 0 0,1-1 0,-1 2 0,4-3 0,-3 3 0,1-2 0,0 1 0,0 1 0,0 0 0,0-1 0,0 0 0,0 1 0,0 0 0,0 0 0,0 0 0,0 1 0,0-1 0,0 1 0,0-1 0,-1 1 0,4 1 0,-3 0 0,-2-1 0,1 0 0,0 1 0,-1-1 0,1 1 0,-1-1 0,1 1 0,-1-1 0,0 1 0,1 0 0,-2-1 0,1 2 0,1-2 0,-2 1 0,1 1 0,0-2 0,-1 1 0,1 1 0,-1-1 0,0 0 0,0 0 0,0 0 0,0 0 0,0 0 0,0 1 0,0-1 0,-1 4 0,1-4 0,-1 1 0,1 0 0,-1-1 0,1 1 0,-1 0 0,0 0 0,0 0 0,1-1 0,-2 0 0,1 1 0,-1-1 0,1 1 0,-1-1 0,1 0 0,-2 0 0,2 1 0,-1-2 0,-1 1 0,2 0 0,-1-1 0,-4 3 0,5-3 0,-1-1 0,2 1 0,-2-1 0,1 0 0,0 0 0,-1 0 0,2 1 0,-2-1 0,1 0 0,0 0 0,-1 0 0,1-1 0,0 1 0,0 0 0,-1 0 0,1 0 0,0 0 0,0-1 0,0 0 0,0 1 0,-1-1 0,2 1 0,-2-1 0,1 0 0,1 0 0,-2 1 0,1-1 0,1 0 0,-1 0 0,0 0 0,0 0 0,1 0 0,-1 0 0,0 0 0,0 0 0,1-2 0,-2 0 0,1 0 0,1 0 0,-1 1 0,1-1 0,-1 0 0,1 0 0,-1 0 0,1 0 0,1 1 0,-1-1 0,0 0 0,1 0 0,0 0 0,-1 0 0,3-3 0,-3 5 0,0 0 0,0 1 0,0-1 0,0 1 0,1-1 0,-1 0 0,1 1 0,-1-1 0,1 0 0,-1 1 0,0-1 0,1 1 0,0-1 0,0 1 0,-1-1 0,0 1 0,1-1 0,0 1 0,0 0 0,-1 0 0,1-1 0,0 1 0,-1 0 0,1-1 0,-1 1 0,1 0 0,0 0 0,0 0 0,-1 0 0,1 0 0,0 0 0,0 0 0,-1 0 0,1 0 0,0 1 0,0-1 0,-1 0 0,1 0 0,1 1 0,0 0 0,-1 0 0,0 0 0,0-1 0,0 1 0,0 0 0,1 0 0,-2 0 0,1 0 0,1 0 0,-2 0 0,1 1 0,0-2 0,0 2 0,-1-1 0,1 0 0,-1 1 0,1-1 0,0 1 0,-1-2 0,0 4 0,0 4-1365,0 1-5461</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3:50.415"/>
    </inkml:context>
    <inkml:brush xml:id="br0">
      <inkml:brushProperty name="width" value="0.05" units="cm"/>
      <inkml:brushProperty name="height" value="0.05" units="cm"/>
      <inkml:brushProperty name="color" value="#724324"/>
    </inkml:brush>
  </inkml:definitions>
  <inkml:trace contextRef="#ctx0" brushRef="#br0">3 41 24575,'0'-1'0,"1"-2"0,0 2 0,-1-1 0,0 0 0,1 1 0,0-1 0,0 1 0,-1-1 0,1 1 0,1-1 0,-2 1 0,2-1 0,-1 1 0,0 0 0,1-1 0,-1 2 0,0-2 0,0 1 0,1 1 0,-1-2 0,2 1 0,-2 1 0,1-1 0,-1 1 0,1-1 0,0 0 0,1 1 0,1-1 0,-1-1 0,0 2 0,1 0 0,0-1 0,0 0 0,-1 1 0,0 0 0,1 0 0,0 1 0,0-1 0,-1 1 0,5 1 0,-1 0 0,-1 2 0,0-1 0,0 1 0,0 0 0,9 7 0,-14-10 0,0 0 0,0 0 0,-1-1 0,1 1 0,0 0 0,0 0 0,-1-1 0,1 1 0,0 1 0,0-2 0,-1 1 0,0 1 0,1-2 0,-1 1 0,1 1 0,-1-2 0,1 2 0,-1-1 0,0-1 0,0 2 0,0-1 0,0 0 0,0 0 0,0 0 0,0 0 0,0 1 0,0-2 0,-1 2 0,1-1 0,-1 0 0,1 0 0,-1 0 0,1 0 0,0 0 0,-1 0 0,0-1 0,0 2 0,1-1 0,0-1 0,-1 1 0,-1 0 0,2 0 0,-1-1 0,0 1 0,0 0 0,-1 0 0,0 0 0,0 0 0,1 0 0,-1 0 0,0 0 0,0 0 0,0-1 0,0 1 0,0 0 0,0-1 0,0 1 0,0-1 0,0 0 0,0 0 0,0 0 0,0 0 0,-1 0 0,2-1 0,-1 1 0,-1-1 0,2 0 0,-1 1 0,-1 0 0,2-2 0,-1 1 0,0 1 0,1-1 0,-2-1 0,2 1 0,-1 0 0,1 0 0,-1-1 0,1 1 0,-1-1 0,1 1 0,0-1 0,0 0 0,0 0 0,-1-1 0,0 0 0,1 1 0,0 1 0,-1-1 0,1 0 0,-1 0 0,1 1 0,-1-1 0,0 1 0,0-1 0,0 1 0,0 0 0,1 0 0,-5-2 0,5 3 0,0-1 0,0 1 0,1 0 0,-1-1 0,1 1 0,-1 0 0,0-1 0,1 1 0,-1 0 0,0 0 0,0 0 0,1 0 0,-1 0 0,0 0 0,0 0 0,1 0 0,-1 0 0,0 0 0,0 0 0,1 1 0,-1-1 0,0 0 0,1 1 0,-1-1 0,1 1 0,-1-1 0,0 0 0,0 0 0,1 1 0,0 0 0,-1-1 0,1 1 0,-1-1 0,0 1 0,1-1 0,0 1 0,0 0 0,-1-1 0,1 1 0,0 0 0,-1 0 0,1-1 0,0 1 0,0-1 0,-1 1 0,1 1 0,0-2 0,0 0 0,0 1 0,0-1 0,0 0 0,0 0 0,0 1 0,0-1 0,1 0 0,-1 0 0,0 0 0,0 0 0,0 0 0,0 1 0,0-1 0,0 0 0,1 0 0,-1 0 0,0 1 0,0-1 0,0 0 0,1 0 0,-1 0 0,0 1 0,0-1 0,0 0 0,0 0 0,0 0 0,0 0 0,1 0 0,-1 0 0,0 0 0,1 0 0,-1 0 0,0 0 0,0 0 0,1 0 0,-1 0 0,0 0 0,0 0 0,0 0 0,0 0 0,0 0 0,1 0 0,-1 0 0,0 0 0,0 0 0,1 0 0,-1 0 0,0 0 0,0 0 0,1-1 0,-1 1 0,0 0 0,0 0 0,0 0 0,0-1 0,0 1 0,0 0 0,0 0 0,0-1 0,1 1 0,17-12 0,-13 9 0,-2 3-76,1-2 1,-1 2-1,0-1 0,1 1 0,-1 0 0,0 0 0,1 0 0,-1 0 1,0 0-1,0 0 0,0 1 0,1 0 0,-1 0 0,0 0 1,0 0-1,0 0 0,5 3 0</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3:50.416"/>
    </inkml:context>
    <inkml:brush xml:id="br0">
      <inkml:brushProperty name="width" value="0.05" units="cm"/>
      <inkml:brushProperty name="height" value="0.05" units="cm"/>
      <inkml:brushProperty name="color" value="#724324"/>
    </inkml:brush>
  </inkml:definitions>
  <inkml:trace contextRef="#ctx0" brushRef="#br0">55 53 24575,'0'-3'0,"0"-1"0,-1-1 0,0 2 0,0-1 0,0 0 0,0 0 0,0 1 0,-4-6 0,5 8 0,-1 0 0,1 0 0,0 1 0,0-1 0,-1 0 0,1 0 0,-1 1 0,0-1 0,1 0 0,0 1 0,-1-1 0,0 1 0,0-1 0,1 1 0,-1-1 0,0 1 0,0-1 0,1 1 0,-1 0 0,0 0 0,0-1 0,1 1 0,-1 0 0,0 0 0,0-1 0,1 1 0,-1 0 0,0 0 0,0 0 0,0 0 0,0 0 0,0 1 0,1-1 0,-1 0 0,0 0 0,0 1 0,1-1 0,-1 0 0,0 0 0,0 1 0,1-1 0,-1 1 0,0 0 0,0-1 0,1 0 0,0 1 0,-2 1 0,1-2 0,1 0 0,-1 1 0,0 0 0,0-1 0,1 1 0,0-1 0,-1 1 0,1 0 0,-1 0 0,0-1 0,1 1 0,0 0 0,0 0 0,0-1 0,-1 1 0,1 0 0,0 0 0,-1-1 0,1 1 0,0 0 0,0 0 0,0 0 0,0 0 0,0 0 0,0-1 0,0 1 0,1 0 0,-1 0 0,0-1 0,1 1 0,-1 0 0,0 0 0,0-1 0,1 1 0,-1 0 0,1 0 0,-1-1 0,1 1 0,-1 0 0,1 0 0,0-1 0,-1 0 0,1 1 0,-1-1 0,1 1 0,0 0 0,0-1 0,-1 0 0,1 0 0,0 0 0,0 1 0,1 0 0,2 0 0,2 2 0,-2-2 0,1 1 0,0-1 0,0 1 0,0-2 0,7 2 0,-12-2 0,0 0 0,1 0 0,-1 1 0,1-1 0,-1 0 0,1 0 0,-1 0 0,0 0 0,1 0 0,-1 0 0,1 0 0,-1 0 0,1 0 0,-1 0 0,0-1 0,1 1 0,-1 0 0,1 0 0,-1 0 0,1-1 0,-1 1 0,0 0 0,0-1 0,1 1 0,-1 0 0,1 0 0,-1 0 0,0-1 0,1 1 0,-1 0 0,0-1 0,0 1 0,0-1 0,0 1 0,0 0 0,1 0 0,-1-1 0,0 0 0,-8-16 0,1 7 0,7 9-80,-1 1 0,1-1-1,-1 0 1,0 0 0,0 0-1,1 1 1,-2-1 0,1 0-1,1 1 1,-1-1 0,0 1 0,0-1-1,0 0 1,0 1 0,0 0-1,-2 0 1,-3-2-6746</inkml:trace>
</inkml:ink>
</file>

<file path=ppt/ink/ink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3:50.417"/>
    </inkml:context>
    <inkml:brush xml:id="br0">
      <inkml:brushProperty name="width" value="0.05" units="cm"/>
      <inkml:brushProperty name="height" value="0.05" units="cm"/>
      <inkml:brushProperty name="color" value="#724324"/>
    </inkml:brush>
  </inkml:definitions>
  <inkml:trace contextRef="#ctx0" brushRef="#br0">2 72 24575,'1'-5'0,"-1"1"0,1-1 0,0 2 0,0-2 0,0 1 0,1 0 0,-1 0 0,1 0 0,5-7 0,-7 10 0,0-1 0,2 1 0,-1 0 0,-1-1 0,1 1 0,1 0 0,-2 0 0,2 0 0,-1-1 0,0 2 0,1-1 0,-2 0 0,2 0 0,-1 1 0,1-1 0,-1 0 0,1 0 0,-1 1 0,1 0 0,-1-1 0,1 1 0,-1-1 0,1 1 0,-1 0 0,1 0 0,-1 0 0,2 0 0,-2 0 0,1 1 0,1 0 0,-2-1 0,1 1 0,-2 0 0,2 0 0,-1 0 0,-1 0 0,1 0 0,1 0 0,-2 1 0,1-2 0,0 2 0,0-1 0,-1 0 0,0 1 0,1-1 0,-1 0 0,1 0 0,-1 1 0,1-1 0,-1 1 0,0-1 0,0 1 0,0-1 0,0 0 0,0 1 0,0-1 0,0 1 0,-1-1 0,0 3 0,1-3 0,-1 2 0,1-1 0,0-1 0,0 2 0,-1-1 0,0-1 0,0 2 0,1-2 0,-2 1 0,1 0 0,1-1 0,-2 2 0,1-2 0,0 1 0,-1-1 0,1 1 0,-1-1 0,1 0 0,-4 3 0,2-4 0,1 0 0,0 1 0,-1-1 0,1 1 0,-1-1 0,0 0 0,1-1 0,0 1 0,-5-1 0,0-5 0,7 5 0,0 0 0,0 0 0,0 1 0,0 0 0,0-1 0,0 0 0,0 0 0,1 1 0,-1-1 0,1 1 0,-1-1 0,1 0 0,-1 1 0,0 0 0,0-1 0,1 0 0,0 1 0,-1-1 0,2 1 0,21-24-1365</inkml:trace>
</inkml:ink>
</file>

<file path=ppt/ink/ink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4:15.426"/>
    </inkml:context>
    <inkml:brush xml:id="br0">
      <inkml:brushProperty name="width" value="0.05" units="cm"/>
      <inkml:brushProperty name="height" value="0.05" units="cm"/>
      <inkml:brushProperty name="color" value="#724324"/>
    </inkml:brush>
  </inkml:definitions>
  <inkml:trace contextRef="#ctx0" brushRef="#br0">0 23 24575,'1'2'0,"-1"-1"0,1 1 0,-1-1 0,0 1 0,1-1 0,0 1 0,0-1 0,-1 1 0,2-1 0,-1 1 0,-1-1 0,2 1 0,-1-1 0,0 0 0,0 0 0,0 0 0,1 0 0,-1 0 0,1 0 0,-1 0 0,1 0 0,-1 0 0,1-1 0,-1 0 0,3 2 0,-1-1 0,0 0 0,0 0 0,0 0 0,0-1 0,0 0 0,0 0 0,0 1 0,0-1 0,0 0 0,0-1 0,0 1 0,0 0 0,5-2 0,-8 1 0,1 1 0,0 0 0,-1 0 0,1-1 0,-1 0 0,0 1 0,1-1 0,0 1 0,-1 0 0,1-1 0,-1 0 0,0 0 0,0 1 0,1 0 0,-1-1 0,1 0 0,-1 0 0,0 1 0,0-1 0,1 0 0,-1 0 0,0 1 0,0-1 0,0 0 0,0 0 0,0 1 0,0 0 0,0-1 0,-1 0 0,1 0 0,0 1 0,0-1 0,-1 0 0,1 0 0,-1 1 0,1-1 0,0 1 0,0-1 0,-1 0 0,1 1 0,-2-1 0,1-2 0,-1 1 0,1-1 0,-1 1 0,0 0 0,0 0 0,0-1 0,-1 2 0,-3-4 0,4 4 0,1 0 0,-2 0 0,2 0 0,-1 0 0,-1 0 0,1 1 0,1 0 0,-2-1 0,1 1 0,0-1 0,0 1 0,-1 0 0,1 0 0,0 0 0,0 1 0,0-1 0,0 1 0,0-1 0,-1 0 0,-2 3 0,7-1 0,1-1 0,0 2 0,0-2 0,0 1 0,0-1 0,0 0 0,0 0 0,5 2 0,-5-3 0,16 12-1365</inkml:trace>
</inkml:ink>
</file>

<file path=ppt/ink/ink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4:15.427"/>
    </inkml:context>
    <inkml:brush xml:id="br0">
      <inkml:brushProperty name="width" value="0.05" units="cm"/>
      <inkml:brushProperty name="height" value="0.05" units="cm"/>
      <inkml:brushProperty name="color" value="#724324"/>
    </inkml:brush>
  </inkml:definitions>
  <inkml:trace contextRef="#ctx0" brushRef="#br0">1 1 24575,'9'0'0,"0"1"0,0 0 0,0 0 0,0 1 0,-1 0 0,12 5 0,13-6 0,-30-1 0,0-1 0,0 1 0,0 0 0,0 0 0,0 0 0,0 0 0,0 1 0,0 0 0,0 0 0,0-1 0,-1 1 0,1 0 0,4 2 0,-7-2 0,1-1 0,-1 1 0,0 0 0,0 0 0,0-1 0,0 1 0,0 0 0,0 0 0,0-1 0,0 2 0,0-1 0,0-1 0,0 1 0,0 0 0,0 0 0,0-1 0,0 1 0,0 0 0,0 0 0,-1-1 0,1 1 0,-1-1 0,1 1 0,-1 0 0,1-1 0,0 1 0,-1 0 0,0-1 0,0 1 0,1-1 0,0 0 0,-1 1 0,0 0 0,0-1 0,1 1 0,-1-1 0,-1 0 0,-26 17 0,25-16 0,0 0 0,0 0 0,0 0 0,0-1 0,0 0 0,0 0 0,-1 0 0,1 0 0,0 0 0,0 0 0,0 0 0,0-1 0,-5-1 0,-33-19 0,29 13 0,60 7 0,6 1-1365,-47 0-5461</inkml:trace>
</inkml:ink>
</file>

<file path=ppt/ink/ink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4:15.428"/>
    </inkml:context>
    <inkml:brush xml:id="br0">
      <inkml:brushProperty name="width" value="0.05" units="cm"/>
      <inkml:brushProperty name="height" value="0.05" units="cm"/>
      <inkml:brushProperty name="color" value="#724324"/>
    </inkml:brush>
  </inkml:definitions>
  <inkml:trace contextRef="#ctx0" brushRef="#br0">68 151 24575,'0'-5'0,"0"-1"0,0 0 0,-1 0 0,0 1 0,0-1 0,0 1 0,-1 0 0,0-1 0,-5-9 0,3 8 0,-1-1 0,-1 2 0,1 0 0,-1-1 0,-12-10 0,17 17 0,1 0 0,-1-1 0,0 0 0,1 1 0,-1-1 0,1 1 0,0-1 0,-1 1 0,0-1 0,1 0 0,-1 1 0,1-1 0,0 0 0,0 1 0,0-1 0,-1 1 0,1-1 0,0 0 0,0 0 0,-1 1 0,1-1 0,0 0 0,0 0 0,0 1 0,0-1 0,1 0 0,-1 0 0,0 1 0,0-1 0,0 0 0,1 0 0,-1 1 0,0-1 0,0 0 0,0 0 0,1 1 0,0 0 0,-1-1 0,1 0 0,-1 0 0,0 1 0,1 0 0,0-1 0,-1 1 0,1-1 0,-1 1 0,1-1 0,0 1 0,0 0 0,-1 0 0,0-1 0,1 1 0,0 0 0,0 0 0,-1-1 0,3 1 0,-2-1 0,1 1 0,-1 0 0,1 0 0,0-1 0,-1 1 0,1 0 0,-1-1 0,1 1 0,0 0 0,0 1 0,-1-1 0,1 0 0,-1 1 0,1-1 0,0 0 0,-1 1 0,1-1 0,-1 1 0,1 0 0,-1-1 0,1 2 0,-1-1 0,0-1 0,1 2 0,-1-1 0,0 0 0,0 0 0,2 2 0,0 4 0,1 0 0,-1 0 0,0 0 0,-1 0 0,1 1 0,-2-1 0,1 1 0,-1-1 0,0 1 0,0 0 0,-1 8 0,-19-55 0,-8 1 0,31 43 0,-1 0 0,1 0 0,0 0 0,-1 0 0,3 7 0,-3-2 0,-2-6 0,0-1 0,0 1 0,0 0 0,1-1 0,-1 0 0,1 1 0,0-1 0,0 0 0,1 1 0,-1-1 0,5 4 0,-7-7-45,0 1-1,1-1 1,0 1-1,-1 0 1,1-1-1,-1 0 1,0 1-1,1-1 1,-1 1-1,1 0 1,-1-1-1,1 1 1,-1 0-1,0 0 1,0-1-1,0 0 1,0 1-1,0 0 1,0 0-1,0-1 1,0 1-1,0 0 1,0 0-1,0-1 0,0 1 1,0 0-1,0 0 1,0-1-1,0 2 1</inkml:trace>
</inkml:ink>
</file>

<file path=ppt/ink/ink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4:15.429"/>
    </inkml:context>
    <inkml:brush xml:id="br0">
      <inkml:brushProperty name="width" value="0.05" units="cm"/>
      <inkml:brushProperty name="height" value="0.05" units="cm"/>
      <inkml:brushProperty name="color" value="#724324"/>
    </inkml:brush>
  </inkml:definitions>
  <inkml:trace contextRef="#ctx0" brushRef="#br0">1 42 24575,'0'-2'0,"1"0"0,0 0 0,-1 0 0,1 0 0,0 0 0,0 0 0,-1 0 0,2 0 0,-1 1 0,0-1 0,0 1 0,0-2 0,1 2 0,-1-1 0,1 1 0,-1 0 0,1 0 0,0-1 0,0 1 0,0 0 0,-1 0 0,2 0 0,-2 1 0,1-1 0,1 0 0,-2 0 0,1 1 0,4 0 0,-5-1 0,1 1 0,-1 0 0,1-1 0,-1 1 0,1 0 0,0 0 0,-1 1 0,1-1 0,-1 0 0,1 1 0,-1-1 0,1 0 0,-1 1 0,1-1 0,2 2 0,-4-1 0,1 0 0,0 0 0,0-1 0,-1 1 0,1 0 0,-1 0 0,1-1 0,0 1 0,-1 1 0,0-2 0,0 1 0,1 0 0,-1 0 0,1 0 0,-1 0 0,0 0 0,0 0 0,0 0 0,0 0 0,0 0 0,0 0 0,0 0 0,0 0 0,0 0 0,-1 0 0,0 2 0,1-2 0,0 0 0,0 0 0,-1 0 0,0 0 0,0 0 0,1 0 0,0 0 0,-1 0 0,0 0 0,0 0 0,0 0 0,0-1 0,0 1 0,1 0 0,-2 0 0,1-1 0,1 1 0,-2-1 0,1 1 0,0 0 0,0-1 0,0 0 0,0 0 0,-1 0 0,0 1 0,-31 0 0,47-14-1365</inkml:trace>
</inkml:ink>
</file>

<file path=ppt/ink/ink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4:15.430"/>
    </inkml:context>
    <inkml:brush xml:id="br0">
      <inkml:brushProperty name="width" value="0.05" units="cm"/>
      <inkml:brushProperty name="height" value="0.05" units="cm"/>
      <inkml:brushProperty name="color" value="#724324"/>
    </inkml:brush>
  </inkml:definitions>
  <inkml:trace contextRef="#ctx0" brushRef="#br0">1 20 24575,'0'-2'0,"1"2"0,-1-2 0,1 1 0,-1 1 0,1-2 0,0 1 0,0 1 0,-1-1 0,1-1 0,0 2 0,0-1 0,-1 0 0,1 0 0,1 1 0,-2 0 0,1-1 0,1 0 0,-2 1 0,1-1 0,1 1 0,-2 0 0,2 0 0,-1-1 0,0 1 0,0 0 0,0 0 0,0 0 0,1 0 0,0 0 0,0-1 0,0 1 0,1 0 0,0 0 0,-1 0 0,0 0 0,0 0 0,1 0 0,-1 1 0,0 0 0,0-1 0,1 0 0,-1 1 0,4 2 0,-5-3-3,-1 1 1,0 0-1,1-1 0,-1 0 0,1 0 1,0 1-1,-1 0 0,0-1 0,0 1 1,1-1-1,-1 1 0,1-1 0,-1 1 0,0 0 1,1-1-1,-1 1 0,0 0 0,0-1 1,0 1-1,0-1 0,0 1 0,0 0 0,0 0 1,0-1-1,0 1 0,0 0 0,0-1 1,0 2-1,-1-1 15,0 0 1,0-1-1,1 1 1,-2 0-1,1 0 1,1-1-1,-1 1 1,-1 0-1,2-1 1,-1 1-1,-1-1 1,2 0-1,-1 1 1,-1-1-1,0 1 1,-2 0-199,-1-1 1,1 1-1,-1 0 0,1-1 1,-1 0-1,1 0 1,-8-2-1,6 0-6640</inkml:trace>
</inkml:ink>
</file>

<file path=ppt/ink/ink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5:34.923"/>
    </inkml:context>
    <inkml:brush xml:id="br0">
      <inkml:brushProperty name="width" value="0.05" units="cm"/>
      <inkml:brushProperty name="height" value="0.05" units="cm"/>
      <inkml:brushProperty name="color" value="#724324"/>
    </inkml:brush>
  </inkml:definitions>
  <inkml:trace contextRef="#ctx0" brushRef="#br0">0 23 24575,'1'2'0,"-1"-1"0,1 1 0,-1-1 0,0 1 0,1-1 0,0 1 0,0-1 0,-1 1 0,2-1 0,-1 1 0,-1-1 0,2 1 0,-1-1 0,0 0 0,0 0 0,0 0 0,1 0 0,-1 0 0,1 0 0,-1 0 0,1 0 0,-1 0 0,1-1 0,-1 0 0,3 2 0,-1-1 0,0 0 0,0 0 0,0 0 0,0-1 0,0 0 0,0 0 0,0 1 0,0-1 0,0 0 0,0-1 0,0 1 0,0 0 0,5-2 0,-8 1 0,1 1 0,0 0 0,-1 0 0,1-1 0,-1 0 0,0 1 0,1-1 0,0 1 0,-1 0 0,1-1 0,-1 0 0,0 0 0,0 1 0,1 0 0,-1-1 0,1 0 0,-1 0 0,0 1 0,0-1 0,1 0 0,-1 0 0,0 1 0,0-1 0,0 0 0,0 0 0,0 1 0,0 0 0,0-1 0,-1 0 0,1 0 0,0 1 0,0-1 0,-1 0 0,1 0 0,-1 1 0,1-1 0,0 1 0,0-1 0,-1 0 0,1 1 0,-2-1 0,1-2 0,-1 1 0,1-1 0,-1 1 0,0 0 0,0 0 0,0-1 0,-1 2 0,-3-4 0,4 4 0,1 0 0,-2 0 0,2 0 0,-1 0 0,-1 0 0,1 1 0,1 0 0,-2-1 0,1 1 0,0-1 0,0 1 0,-1 0 0,1 0 0,0 0 0,0 1 0,0-1 0,0 1 0,0-1 0,-1 0 0,-2 3 0,7-1 0,1-1 0,0 2 0,0-2 0,0 1 0,0-1 0,0 0 0,0 0 0,5 2 0,-5-3 0,16 12-1365</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3:50.429"/>
    </inkml:context>
    <inkml:brush xml:id="br0">
      <inkml:brushProperty name="width" value="0.05" units="cm"/>
      <inkml:brushProperty name="height" value="0.05" units="cm"/>
      <inkml:brushProperty name="color" value="#724324"/>
    </inkml:brush>
  </inkml:definitions>
  <inkml:trace contextRef="#ctx0" brushRef="#br0">1 4 24575,'0'0'-8191</inkml:trace>
</inkml:ink>
</file>

<file path=ppt/ink/ink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5:34.924"/>
    </inkml:context>
    <inkml:brush xml:id="br0">
      <inkml:brushProperty name="width" value="0.05" units="cm"/>
      <inkml:brushProperty name="height" value="0.05" units="cm"/>
      <inkml:brushProperty name="color" value="#724324"/>
    </inkml:brush>
  </inkml:definitions>
  <inkml:trace contextRef="#ctx0" brushRef="#br0">1 1 24575,'9'0'0,"0"1"0,0 0 0,0 0 0,0 1 0,-1 0 0,12 5 0,13-6 0,-30-1 0,0-1 0,0 1 0,0 0 0,0 0 0,0 0 0,0 0 0,0 1 0,0 0 0,0 0 0,0-1 0,-1 1 0,1 0 0,4 2 0,-7-2 0,1-1 0,-1 1 0,0 0 0,0 0 0,0-1 0,0 1 0,0 0 0,0 0 0,0-1 0,0 2 0,0-1 0,0-1 0,0 1 0,0 0 0,0 0 0,0-1 0,0 1 0,0 0 0,0 0 0,-1-1 0,1 1 0,-1-1 0,1 1 0,-1 0 0,1-1 0,0 1 0,-1 0 0,0-1 0,0 1 0,1-1 0,0 0 0,-1 1 0,0 0 0,0-1 0,1 1 0,-1-1 0,-1 0 0,-26 17 0,25-16 0,0 0 0,0 0 0,0 0 0,0-1 0,0 0 0,0 0 0,-1 0 0,1 0 0,0 0 0,0 0 0,0 0 0,0-1 0,-5-1 0,-33-19 0,29 13 0,60 7 0,6 1-1365,-47 0-5461</inkml:trace>
</inkml:ink>
</file>

<file path=ppt/ink/ink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5:34.925"/>
    </inkml:context>
    <inkml:brush xml:id="br0">
      <inkml:brushProperty name="width" value="0.05" units="cm"/>
      <inkml:brushProperty name="height" value="0.05" units="cm"/>
      <inkml:brushProperty name="color" value="#724324"/>
    </inkml:brush>
  </inkml:definitions>
  <inkml:trace contextRef="#ctx0" brushRef="#br0">68 151 24575,'0'-5'0,"0"-1"0,0 0 0,-1 0 0,0 1 0,0-1 0,0 1 0,-1 0 0,0-1 0,-5-9 0,3 8 0,-1-1 0,-1 2 0,1 0 0,-1-1 0,-12-10 0,17 17 0,1 0 0,-1-1 0,0 0 0,1 1 0,-1-1 0,1 1 0,0-1 0,-1 1 0,0-1 0,1 0 0,-1 1 0,1-1 0,0 0 0,0 1 0,0-1 0,-1 1 0,1-1 0,0 0 0,0 0 0,-1 1 0,1-1 0,0 0 0,0 0 0,0 1 0,0-1 0,1 0 0,-1 0 0,0 1 0,0-1 0,0 0 0,1 0 0,-1 1 0,0-1 0,0 0 0,0 0 0,1 1 0,0 0 0,-1-1 0,1 0 0,-1 0 0,0 1 0,1 0 0,0-1 0,-1 1 0,1-1 0,-1 1 0,1-1 0,0 1 0,0 0 0,-1 0 0,0-1 0,1 1 0,0 0 0,0 0 0,-1-1 0,3 1 0,-2-1 0,1 1 0,-1 0 0,1 0 0,0-1 0,-1 1 0,1 0 0,-1-1 0,1 1 0,0 0 0,0 1 0,-1-1 0,1 0 0,-1 1 0,1-1 0,0 0 0,-1 1 0,1-1 0,-1 1 0,1 0 0,-1-1 0,1 2 0,-1-1 0,0-1 0,1 2 0,-1-1 0,0 0 0,0 0 0,2 2 0,0 4 0,1 0 0,-1 0 0,0 0 0,-1 0 0,1 1 0,-2-1 0,1 1 0,-1-1 0,0 1 0,0 0 0,-1 8 0,-19-55 0,-8 1 0,31 43 0,-1 0 0,1 0 0,0 0 0,-1 0 0,3 7 0,-3-2 0,-2-6 0,0-1 0,0 1 0,0 0 0,1-1 0,-1 0 0,1 1 0,0-1 0,0 0 0,1 1 0,-1-1 0,5 4 0,-7-7-45,0 1-1,1-1 1,0 1-1,-1 0 1,1-1-1,-1 0 1,0 1-1,1-1 1,-1 1-1,1 0 1,-1-1-1,1 1 1,-1 0-1,0 0 1,0-1-1,0 0 1,0 1-1,0 0 1,0 0-1,0-1 1,0 1-1,0 0 1,0 0-1,0-1 0,0 1 1,0 0-1,0 0 1,0-1-1,0 2 1</inkml:trace>
</inkml:ink>
</file>

<file path=ppt/ink/ink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5:34.926"/>
    </inkml:context>
    <inkml:brush xml:id="br0">
      <inkml:brushProperty name="width" value="0.05" units="cm"/>
      <inkml:brushProperty name="height" value="0.05" units="cm"/>
      <inkml:brushProperty name="color" value="#724324"/>
    </inkml:brush>
  </inkml:definitions>
  <inkml:trace contextRef="#ctx0" brushRef="#br0">1 42 24575,'0'-2'0,"1"0"0,0 0 0,-1 0 0,1 0 0,0 0 0,0 0 0,-1 0 0,2 0 0,-1 1 0,0-1 0,0 1 0,0-2 0,1 2 0,-1-1 0,1 1 0,-1 0 0,1 0 0,0-1 0,0 1 0,0 0 0,-1 0 0,2 0 0,-2 1 0,1-1 0,1 0 0,-2 0 0,1 1 0,4 0 0,-5-1 0,1 1 0,-1 0 0,1-1 0,-1 1 0,1 0 0,0 0 0,-1 1 0,1-1 0,-1 0 0,1 1 0,-1-1 0,1 0 0,-1 1 0,1-1 0,2 2 0,-4-1 0,1 0 0,0 0 0,0-1 0,-1 1 0,1 0 0,-1 0 0,1-1 0,0 1 0,-1 1 0,0-2 0,0 1 0,1 0 0,-1 0 0,1 0 0,-1 0 0,0 0 0,0 0 0,0 0 0,0 0 0,0 0 0,0 0 0,0 0 0,0 0 0,0 0 0,-1 0 0,0 2 0,1-2 0,0 0 0,0 0 0,-1 0 0,0 0 0,0 0 0,1 0 0,0 0 0,-1 0 0,0 0 0,0 0 0,0 0 0,0-1 0,0 1 0,1 0 0,-2 0 0,1-1 0,1 1 0,-2-1 0,1 1 0,0 0 0,0-1 0,0 0 0,0 0 0,-1 0 0,0 1 0,-31 0 0,47-14-1365</inkml:trace>
</inkml:ink>
</file>

<file path=ppt/ink/ink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5:34.927"/>
    </inkml:context>
    <inkml:brush xml:id="br0">
      <inkml:brushProperty name="width" value="0.05" units="cm"/>
      <inkml:brushProperty name="height" value="0.05" units="cm"/>
      <inkml:brushProperty name="color" value="#724324"/>
    </inkml:brush>
  </inkml:definitions>
  <inkml:trace contextRef="#ctx0" brushRef="#br0">1 20 24575,'0'-2'0,"1"2"0,-1-2 0,1 1 0,-1 1 0,1-2 0,0 1 0,0 1 0,-1-1 0,1-1 0,0 2 0,0-1 0,-1 0 0,1 0 0,1 1 0,-2 0 0,1-1 0,1 0 0,-2 1 0,1-1 0,1 1 0,-2 0 0,2 0 0,-1-1 0,0 1 0,0 0 0,0 0 0,0 0 0,1 0 0,0 0 0,0-1 0,0 1 0,1 0 0,0 0 0,-1 0 0,0 0 0,0 0 0,1 0 0,-1 1 0,0 0 0,0-1 0,1 0 0,-1 1 0,4 2 0,-5-3-3,-1 1 1,0 0-1,1-1 0,-1 0 0,1 0 1,0 1-1,-1 0 0,0-1 0,0 1 1,1-1-1,-1 1 0,1-1 0,-1 1 0,0 0 1,1-1-1,-1 1 0,0 0 0,0-1 1,0 1-1,0-1 0,0 1 0,0 0 0,0 0 1,0-1-1,0 1 0,0 0 0,0-1 1,0 2-1,-1-1 15,0 0 1,0-1-1,1 1 1,-2 0-1,1 0 1,1-1-1,-1 1 1,-1 0-1,2-1 1,-1 1-1,-1-1 1,2 0-1,-1 1 1,-1-1-1,0 1 1,-2 0-199,-1-1 1,1 1-1,-1 0 0,1-1 1,-1 0-1,1 0 1,-8-2-1,6 0-6640</inkml:trace>
</inkml:ink>
</file>

<file path=ppt/ink/ink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5:35.772"/>
    </inkml:context>
    <inkml:brush xml:id="br0">
      <inkml:brushProperty name="width" value="0.05" units="cm"/>
      <inkml:brushProperty name="height" value="0.05" units="cm"/>
      <inkml:brushProperty name="color" value="#724324"/>
    </inkml:brush>
  </inkml:definitions>
  <inkml:trace contextRef="#ctx0" brushRef="#br0">0 23 24575,'1'2'0,"-1"-1"0,1 1 0,-1-1 0,0 1 0,1-1 0,0 1 0,0-1 0,-1 1 0,2-1 0,-1 1 0,-1-1 0,2 1 0,-1-1 0,0 0 0,0 0 0,0 0 0,1 0 0,-1 0 0,1 0 0,-1 0 0,1 0 0,-1 0 0,1-1 0,-1 0 0,3 2 0,-1-1 0,0 0 0,0 0 0,0 0 0,0-1 0,0 0 0,0 0 0,0 1 0,0-1 0,0 0 0,0-1 0,0 1 0,0 0 0,5-2 0,-8 1 0,1 1 0,0 0 0,-1 0 0,1-1 0,-1 0 0,0 1 0,1-1 0,0 1 0,-1 0 0,1-1 0,-1 0 0,0 0 0,0 1 0,1 0 0,-1-1 0,1 0 0,-1 0 0,0 1 0,0-1 0,1 0 0,-1 0 0,0 1 0,0-1 0,0 0 0,0 0 0,0 1 0,0 0 0,0-1 0,-1 0 0,1 0 0,0 1 0,0-1 0,-1 0 0,1 0 0,-1 1 0,1-1 0,0 1 0,0-1 0,-1 0 0,1 1 0,-2-1 0,1-2 0,-1 1 0,1-1 0,-1 1 0,0 0 0,0 0 0,0-1 0,-1 2 0,-3-4 0,4 4 0,1 0 0,-2 0 0,2 0 0,-1 0 0,-1 0 0,1 1 0,1 0 0,-2-1 0,1 1 0,0-1 0,0 1 0,-1 0 0,1 0 0,0 0 0,0 1 0,0-1 0,0 1 0,0-1 0,-1 0 0,-2 3 0,7-1 0,1-1 0,0 2 0,0-2 0,0 1 0,0-1 0,0 0 0,0 0 0,5 2 0,-5-3 0,16 12-1365</inkml:trace>
</inkml:ink>
</file>

<file path=ppt/ink/ink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5:35.773"/>
    </inkml:context>
    <inkml:brush xml:id="br0">
      <inkml:brushProperty name="width" value="0.05" units="cm"/>
      <inkml:brushProperty name="height" value="0.05" units="cm"/>
      <inkml:brushProperty name="color" value="#724324"/>
    </inkml:brush>
  </inkml:definitions>
  <inkml:trace contextRef="#ctx0" brushRef="#br0">1 1 24575,'9'0'0,"0"1"0,0 0 0,0 0 0,0 1 0,-1 0 0,12 5 0,13-6 0,-30-1 0,0-1 0,0 1 0,0 0 0,0 0 0,0 0 0,0 0 0,0 1 0,0 0 0,0 0 0,0-1 0,-1 1 0,1 0 0,4 2 0,-7-2 0,1-1 0,-1 1 0,0 0 0,0 0 0,0-1 0,0 1 0,0 0 0,0 0 0,0-1 0,0 2 0,0-1 0,0-1 0,0 1 0,0 0 0,0 0 0,0-1 0,0 1 0,0 0 0,0 0 0,-1-1 0,1 1 0,-1-1 0,1 1 0,-1 0 0,1-1 0,0 1 0,-1 0 0,0-1 0,0 1 0,1-1 0,0 0 0,-1 1 0,0 0 0,0-1 0,1 1 0,-1-1 0,-1 0 0,-26 17 0,25-16 0,0 0 0,0 0 0,0 0 0,0-1 0,0 0 0,0 0 0,-1 0 0,1 0 0,0 0 0,0 0 0,0 0 0,0-1 0,-5-1 0,-33-19 0,29 13 0,60 7 0,6 1-1365,-47 0-5461</inkml:trace>
</inkml:ink>
</file>

<file path=ppt/ink/ink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5:35.774"/>
    </inkml:context>
    <inkml:brush xml:id="br0">
      <inkml:brushProperty name="width" value="0.05" units="cm"/>
      <inkml:brushProperty name="height" value="0.05" units="cm"/>
      <inkml:brushProperty name="color" value="#724324"/>
    </inkml:brush>
  </inkml:definitions>
  <inkml:trace contextRef="#ctx0" brushRef="#br0">68 151 24575,'0'-5'0,"0"-1"0,0 0 0,-1 0 0,0 1 0,0-1 0,0 1 0,-1 0 0,0-1 0,-5-9 0,3 8 0,-1-1 0,-1 2 0,1 0 0,-1-1 0,-12-10 0,17 17 0,1 0 0,-1-1 0,0 0 0,1 1 0,-1-1 0,1 1 0,0-1 0,-1 1 0,0-1 0,1 0 0,-1 1 0,1-1 0,0 0 0,0 1 0,0-1 0,-1 1 0,1-1 0,0 0 0,0 0 0,-1 1 0,1-1 0,0 0 0,0 0 0,0 1 0,0-1 0,1 0 0,-1 0 0,0 1 0,0-1 0,0 0 0,1 0 0,-1 1 0,0-1 0,0 0 0,0 0 0,1 1 0,0 0 0,-1-1 0,1 0 0,-1 0 0,0 1 0,1 0 0,0-1 0,-1 1 0,1-1 0,-1 1 0,1-1 0,0 1 0,0 0 0,-1 0 0,0-1 0,1 1 0,0 0 0,0 0 0,-1-1 0,3 1 0,-2-1 0,1 1 0,-1 0 0,1 0 0,0-1 0,-1 1 0,1 0 0,-1-1 0,1 1 0,0 0 0,0 1 0,-1-1 0,1 0 0,-1 1 0,1-1 0,0 0 0,-1 1 0,1-1 0,-1 1 0,1 0 0,-1-1 0,1 2 0,-1-1 0,0-1 0,1 2 0,-1-1 0,0 0 0,0 0 0,2 2 0,0 4 0,1 0 0,-1 0 0,0 0 0,-1 0 0,1 1 0,-2-1 0,1 1 0,-1-1 0,0 1 0,0 0 0,-1 8 0,-19-55 0,-8 1 0,31 43 0,-1 0 0,1 0 0,0 0 0,-1 0 0,3 7 0,-3-2 0,-2-6 0,0-1 0,0 1 0,0 0 0,1-1 0,-1 0 0,1 1 0,0-1 0,0 0 0,1 1 0,-1-1 0,5 4 0,-7-7-45,0 1-1,1-1 1,0 1-1,-1 0 1,1-1-1,-1 0 1,0 1-1,1-1 1,-1 1-1,1 0 1,-1-1-1,1 1 1,-1 0-1,0 0 1,0-1-1,0 0 1,0 1-1,0 0 1,0 0-1,0-1 1,0 1-1,0 0 1,0 0-1,0-1 0,0 1 1,0 0-1,0 0 1,0-1-1,0 2 1</inkml:trace>
</inkml:ink>
</file>

<file path=ppt/ink/ink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5:35.775"/>
    </inkml:context>
    <inkml:brush xml:id="br0">
      <inkml:brushProperty name="width" value="0.05" units="cm"/>
      <inkml:brushProperty name="height" value="0.05" units="cm"/>
      <inkml:brushProperty name="color" value="#724324"/>
    </inkml:brush>
  </inkml:definitions>
  <inkml:trace contextRef="#ctx0" brushRef="#br0">1 42 24575,'0'-2'0,"1"0"0,0 0 0,-1 0 0,1 0 0,0 0 0,0 0 0,-1 0 0,2 0 0,-1 1 0,0-1 0,0 1 0,0-2 0,1 2 0,-1-1 0,1 1 0,-1 0 0,1 0 0,0-1 0,0 1 0,0 0 0,-1 0 0,2 0 0,-2 1 0,1-1 0,1 0 0,-2 0 0,1 1 0,4 0 0,-5-1 0,1 1 0,-1 0 0,1-1 0,-1 1 0,1 0 0,0 0 0,-1 1 0,1-1 0,-1 0 0,1 1 0,-1-1 0,1 0 0,-1 1 0,1-1 0,2 2 0,-4-1 0,1 0 0,0 0 0,0-1 0,-1 1 0,1 0 0,-1 0 0,1-1 0,0 1 0,-1 1 0,0-2 0,0 1 0,1 0 0,-1 0 0,1 0 0,-1 0 0,0 0 0,0 0 0,0 0 0,0 0 0,0 0 0,0 0 0,0 0 0,0 0 0,0 0 0,-1 0 0,0 2 0,1-2 0,0 0 0,0 0 0,-1 0 0,0 0 0,0 0 0,1 0 0,0 0 0,-1 0 0,0 0 0,0 0 0,0 0 0,0-1 0,0 1 0,1 0 0,-2 0 0,1-1 0,1 1 0,-2-1 0,1 1 0,0 0 0,0-1 0,0 0 0,0 0 0,-1 0 0,0 1 0,-31 0 0,47-14-1365</inkml:trace>
</inkml:ink>
</file>

<file path=ppt/ink/ink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5:35.776"/>
    </inkml:context>
    <inkml:brush xml:id="br0">
      <inkml:brushProperty name="width" value="0.05" units="cm"/>
      <inkml:brushProperty name="height" value="0.05" units="cm"/>
      <inkml:brushProperty name="color" value="#724324"/>
    </inkml:brush>
  </inkml:definitions>
  <inkml:trace contextRef="#ctx0" brushRef="#br0">1 20 24575,'0'-2'0,"1"2"0,-1-2 0,1 1 0,-1 1 0,1-2 0,0 1 0,0 1 0,-1-1 0,1-1 0,0 2 0,0-1 0,-1 0 0,1 0 0,1 1 0,-2 0 0,1-1 0,1 0 0,-2 1 0,1-1 0,1 1 0,-2 0 0,2 0 0,-1-1 0,0 1 0,0 0 0,0 0 0,0 0 0,1 0 0,0 0 0,0-1 0,0 1 0,1 0 0,0 0 0,-1 0 0,0 0 0,0 0 0,1 0 0,-1 1 0,0 0 0,0-1 0,1 0 0,-1 1 0,4 2 0,-5-3-3,-1 1 1,0 0-1,1-1 0,-1 0 0,1 0 1,0 1-1,-1 0 0,0-1 0,0 1 1,1-1-1,-1 1 0,1-1 0,-1 1 0,0 0 1,1-1-1,-1 1 0,0 0 0,0-1 1,0 1-1,0-1 0,0 1 0,0 0 0,0 0 1,0-1-1,0 1 0,0 0 0,0-1 1,0 2-1,-1-1 15,0 0 1,0-1-1,1 1 1,-2 0-1,1 0 1,1-1-1,-1 1 1,-1 0-1,2-1 1,-1 1-1,-1-1 1,2 0-1,-1 1 1,-1-1-1,0 1 1,-2 0-199,-1-1 1,1 1-1,-1 0 0,1-1 1,-1 0-1,1 0 1,-8-2-1,6 0-6640</inkml:trace>
</inkml:ink>
</file>

<file path=ppt/ink/ink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5:36.454"/>
    </inkml:context>
    <inkml:brush xml:id="br0">
      <inkml:brushProperty name="width" value="0.05" units="cm"/>
      <inkml:brushProperty name="height" value="0.05" units="cm"/>
      <inkml:brushProperty name="color" value="#724324"/>
    </inkml:brush>
  </inkml:definitions>
  <inkml:trace contextRef="#ctx0" brushRef="#br0">0 23 24575,'1'2'0,"-1"-1"0,1 1 0,-1-1 0,0 1 0,1-1 0,0 1 0,0-1 0,-1 1 0,2-1 0,-1 1 0,-1-1 0,2 1 0,-1-1 0,0 0 0,0 0 0,0 0 0,1 0 0,-1 0 0,1 0 0,-1 0 0,1 0 0,-1 0 0,1-1 0,-1 0 0,3 2 0,-1-1 0,0 0 0,0 0 0,0 0 0,0-1 0,0 0 0,0 0 0,0 1 0,0-1 0,0 0 0,0-1 0,0 1 0,0 0 0,5-2 0,-8 1 0,1 1 0,0 0 0,-1 0 0,1-1 0,-1 0 0,0 1 0,1-1 0,0 1 0,-1 0 0,1-1 0,-1 0 0,0 0 0,0 1 0,1 0 0,-1-1 0,1 0 0,-1 0 0,0 1 0,0-1 0,1 0 0,-1 0 0,0 1 0,0-1 0,0 0 0,0 0 0,0 1 0,0 0 0,0-1 0,-1 0 0,1 0 0,0 1 0,0-1 0,-1 0 0,1 0 0,-1 1 0,1-1 0,0 1 0,0-1 0,-1 0 0,1 1 0,-2-1 0,1-2 0,-1 1 0,1-1 0,-1 1 0,0 0 0,0 0 0,0-1 0,-1 2 0,-3-4 0,4 4 0,1 0 0,-2 0 0,2 0 0,-1 0 0,-1 0 0,1 1 0,1 0 0,-2-1 0,1 1 0,0-1 0,0 1 0,-1 0 0,1 0 0,0 0 0,0 1 0,0-1 0,0 1 0,0-1 0,-1 0 0,-2 3 0,7-1 0,1-1 0,0 2 0,0-2 0,0 1 0,0-1 0,0 0 0,0 0 0,5 2 0,-5-3 0,16 12-1365</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3:50.430"/>
    </inkml:context>
    <inkml:brush xml:id="br0">
      <inkml:brushProperty name="width" value="0.05" units="cm"/>
      <inkml:brushProperty name="height" value="0.05" units="cm"/>
      <inkml:brushProperty name="color" value="#724324"/>
    </inkml:brush>
  </inkml:definitions>
  <inkml:trace contextRef="#ctx0" brushRef="#br0">8 4 24575,'-2'0'0,"1"2"0,0-1 0,2 3 0,1-1 0,2 0 0,0-1 0,-4 0 0,-3-2 0</inkml:trace>
</inkml:ink>
</file>

<file path=ppt/ink/ink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5:36.455"/>
    </inkml:context>
    <inkml:brush xml:id="br0">
      <inkml:brushProperty name="width" value="0.05" units="cm"/>
      <inkml:brushProperty name="height" value="0.05" units="cm"/>
      <inkml:brushProperty name="color" value="#724324"/>
    </inkml:brush>
  </inkml:definitions>
  <inkml:trace contextRef="#ctx0" brushRef="#br0">1 1 24575,'9'0'0,"0"1"0,0 0 0,0 0 0,0 1 0,-1 0 0,12 5 0,13-6 0,-30-1 0,0-1 0,0 1 0,0 0 0,0 0 0,0 0 0,0 0 0,0 1 0,0 0 0,0 0 0,0-1 0,-1 1 0,1 0 0,4 2 0,-7-2 0,1-1 0,-1 1 0,0 0 0,0 0 0,0-1 0,0 1 0,0 0 0,0 0 0,0-1 0,0 2 0,0-1 0,0-1 0,0 1 0,0 0 0,0 0 0,0-1 0,0 1 0,0 0 0,0 0 0,-1-1 0,1 1 0,-1-1 0,1 1 0,-1 0 0,1-1 0,0 1 0,-1 0 0,0-1 0,0 1 0,1-1 0,0 0 0,-1 1 0,0 0 0,0-1 0,1 1 0,-1-1 0,-1 0 0,-26 17 0,25-16 0,0 0 0,0 0 0,0 0 0,0-1 0,0 0 0,0 0 0,-1 0 0,1 0 0,0 0 0,0 0 0,0 0 0,0-1 0,-5-1 0,-33-19 0,29 13 0,60 7 0,6 1-1365,-47 0-5461</inkml:trace>
</inkml:ink>
</file>

<file path=ppt/ink/ink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5:36.456"/>
    </inkml:context>
    <inkml:brush xml:id="br0">
      <inkml:brushProperty name="width" value="0.05" units="cm"/>
      <inkml:brushProperty name="height" value="0.05" units="cm"/>
      <inkml:brushProperty name="color" value="#724324"/>
    </inkml:brush>
  </inkml:definitions>
  <inkml:trace contextRef="#ctx0" brushRef="#br0">68 151 24575,'0'-5'0,"0"-1"0,0 0 0,-1 0 0,0 1 0,0-1 0,0 1 0,-1 0 0,0-1 0,-5-9 0,3 8 0,-1-1 0,-1 2 0,1 0 0,-1-1 0,-12-10 0,17 17 0,1 0 0,-1-1 0,0 0 0,1 1 0,-1-1 0,1 1 0,0-1 0,-1 1 0,0-1 0,1 0 0,-1 1 0,1-1 0,0 0 0,0 1 0,0-1 0,-1 1 0,1-1 0,0 0 0,0 0 0,-1 1 0,1-1 0,0 0 0,0 0 0,0 1 0,0-1 0,1 0 0,-1 0 0,0 1 0,0-1 0,0 0 0,1 0 0,-1 1 0,0-1 0,0 0 0,0 0 0,1 1 0,0 0 0,-1-1 0,1 0 0,-1 0 0,0 1 0,1 0 0,0-1 0,-1 1 0,1-1 0,-1 1 0,1-1 0,0 1 0,0 0 0,-1 0 0,0-1 0,1 1 0,0 0 0,0 0 0,-1-1 0,3 1 0,-2-1 0,1 1 0,-1 0 0,1 0 0,0-1 0,-1 1 0,1 0 0,-1-1 0,1 1 0,0 0 0,0 1 0,-1-1 0,1 0 0,-1 1 0,1-1 0,0 0 0,-1 1 0,1-1 0,-1 1 0,1 0 0,-1-1 0,1 2 0,-1-1 0,0-1 0,1 2 0,-1-1 0,0 0 0,0 0 0,2 2 0,0 4 0,1 0 0,-1 0 0,0 0 0,-1 0 0,1 1 0,-2-1 0,1 1 0,-1-1 0,0 1 0,0 0 0,-1 8 0,-19-55 0,-8 1 0,31 43 0,-1 0 0,1 0 0,0 0 0,-1 0 0,3 7 0,-3-2 0,-2-6 0,0-1 0,0 1 0,0 0 0,1-1 0,-1 0 0,1 1 0,0-1 0,0 0 0,1 1 0,-1-1 0,5 4 0,-7-7-45,0 1-1,1-1 1,0 1-1,-1 0 1,1-1-1,-1 0 1,0 1-1,1-1 1,-1 1-1,1 0 1,-1-1-1,1 1 1,-1 0-1,0 0 1,0-1-1,0 0 1,0 1-1,0 0 1,0 0-1,0-1 1,0 1-1,0 0 1,0 0-1,0-1 0,0 1 1,0 0-1,0 0 1,0-1-1,0 2 1</inkml:trace>
</inkml:ink>
</file>

<file path=ppt/ink/ink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5:36.457"/>
    </inkml:context>
    <inkml:brush xml:id="br0">
      <inkml:brushProperty name="width" value="0.05" units="cm"/>
      <inkml:brushProperty name="height" value="0.05" units="cm"/>
      <inkml:brushProperty name="color" value="#724324"/>
    </inkml:brush>
  </inkml:definitions>
  <inkml:trace contextRef="#ctx0" brushRef="#br0">1 42 24575,'0'-2'0,"1"0"0,0 0 0,-1 0 0,1 0 0,0 0 0,0 0 0,-1 0 0,2 0 0,-1 1 0,0-1 0,0 1 0,0-2 0,1 2 0,-1-1 0,1 1 0,-1 0 0,1 0 0,0-1 0,0 1 0,0 0 0,-1 0 0,2 0 0,-2 1 0,1-1 0,1 0 0,-2 0 0,1 1 0,4 0 0,-5-1 0,1 1 0,-1 0 0,1-1 0,-1 1 0,1 0 0,0 0 0,-1 1 0,1-1 0,-1 0 0,1 1 0,-1-1 0,1 0 0,-1 1 0,1-1 0,2 2 0,-4-1 0,1 0 0,0 0 0,0-1 0,-1 1 0,1 0 0,-1 0 0,1-1 0,0 1 0,-1 1 0,0-2 0,0 1 0,1 0 0,-1 0 0,1 0 0,-1 0 0,0 0 0,0 0 0,0 0 0,0 0 0,0 0 0,0 0 0,0 0 0,0 0 0,0 0 0,-1 0 0,0 2 0,1-2 0,0 0 0,0 0 0,-1 0 0,0 0 0,0 0 0,1 0 0,0 0 0,-1 0 0,0 0 0,0 0 0,0 0 0,0-1 0,0 1 0,1 0 0,-2 0 0,1-1 0,1 1 0,-2-1 0,1 1 0,0 0 0,0-1 0,0 0 0,0 0 0,-1 0 0,0 1 0,-31 0 0,47-14-1365</inkml:trace>
</inkml:ink>
</file>

<file path=ppt/ink/ink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5:36.458"/>
    </inkml:context>
    <inkml:brush xml:id="br0">
      <inkml:brushProperty name="width" value="0.05" units="cm"/>
      <inkml:brushProperty name="height" value="0.05" units="cm"/>
      <inkml:brushProperty name="color" value="#724324"/>
    </inkml:brush>
  </inkml:definitions>
  <inkml:trace contextRef="#ctx0" brushRef="#br0">1 20 24575,'0'-2'0,"1"2"0,-1-2 0,1 1 0,-1 1 0,1-2 0,0 1 0,0 1 0,-1-1 0,1-1 0,0 2 0,0-1 0,-1 0 0,1 0 0,1 1 0,-2 0 0,1-1 0,1 0 0,-2 1 0,1-1 0,1 1 0,-2 0 0,2 0 0,-1-1 0,0 1 0,0 0 0,0 0 0,0 0 0,1 0 0,0 0 0,0-1 0,0 1 0,1 0 0,0 0 0,-1 0 0,0 0 0,0 0 0,1 0 0,-1 1 0,0 0 0,0-1 0,1 0 0,-1 1 0,4 2 0,-5-3-3,-1 1 1,0 0-1,1-1 0,-1 0 0,1 0 1,0 1-1,-1 0 0,0-1 0,0 1 1,1-1-1,-1 1 0,1-1 0,-1 1 0,0 0 1,1-1-1,-1 1 0,0 0 0,0-1 1,0 1-1,0-1 0,0 1 0,0 0 0,0 0 1,0-1-1,0 1 0,0 0 0,0-1 1,0 2-1,-1-1 15,0 0 1,0-1-1,1 1 1,-2 0-1,1 0 1,1-1-1,-1 1 1,-1 0-1,2-1 1,-1 1-1,-1-1 1,2 0-1,-1 1 1,-1-1-1,0 1 1,-2 0-199,-1-1 1,1 1-1,-1 0 0,1-1 1,-1 0-1,1 0 1,-8-2-1,6 0-6640</inkml:trace>
</inkml:ink>
</file>

<file path=ppt/ink/ink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5:58.425"/>
    </inkml:context>
    <inkml:brush xml:id="br0">
      <inkml:brushProperty name="width" value="0.05" units="cm"/>
      <inkml:brushProperty name="height" value="0.05" units="cm"/>
      <inkml:brushProperty name="color" value="#724324"/>
    </inkml:brush>
  </inkml:definitions>
  <inkml:trace contextRef="#ctx0" brushRef="#br0">0 23 24575,'1'2'0,"-1"-1"0,1 1 0,-1-1 0,0 1 0,1-1 0,0 1 0,0-1 0,-1 1 0,2-1 0,-1 1 0,-1-1 0,2 1 0,-1-1 0,0 0 0,0 0 0,0 0 0,1 0 0,-1 0 0,1 0 0,-1 0 0,1 0 0,-1 0 0,1-1 0,-1 0 0,3 2 0,-1-1 0,0 0 0,0 0 0,0 0 0,0-1 0,0 0 0,0 0 0,0 1 0,0-1 0,0 0 0,0-1 0,0 1 0,0 0 0,5-2 0,-8 1 0,1 1 0,0 0 0,-1 0 0,1-1 0,-1 0 0,0 1 0,1-1 0,0 1 0,-1 0 0,1-1 0,-1 0 0,0 0 0,0 1 0,1 0 0,-1-1 0,1 0 0,-1 0 0,0 1 0,0-1 0,1 0 0,-1 0 0,0 1 0,0-1 0,0 0 0,0 0 0,0 1 0,0 0 0,0-1 0,-1 0 0,1 0 0,0 1 0,0-1 0,-1 0 0,1 0 0,-1 1 0,1-1 0,0 1 0,0-1 0,-1 0 0,1 1 0,-2-1 0,1-2 0,-1 1 0,1-1 0,-1 1 0,0 0 0,0 0 0,0-1 0,-1 2 0,-3-4 0,4 4 0,1 0 0,-2 0 0,2 0 0,-1 0 0,-1 0 0,1 1 0,1 0 0,-2-1 0,1 1 0,0-1 0,0 1 0,-1 0 0,1 0 0,0 0 0,0 1 0,0-1 0,0 1 0,0-1 0,-1 0 0,-2 3 0,7-1 0,1-1 0,0 2 0,0-2 0,0 1 0,0-1 0,0 0 0,0 0 0,5 2 0,-5-3 0,16 12-1365</inkml:trace>
</inkml:ink>
</file>

<file path=ppt/ink/ink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5:58.426"/>
    </inkml:context>
    <inkml:brush xml:id="br0">
      <inkml:brushProperty name="width" value="0.05" units="cm"/>
      <inkml:brushProperty name="height" value="0.05" units="cm"/>
      <inkml:brushProperty name="color" value="#724324"/>
    </inkml:brush>
  </inkml:definitions>
  <inkml:trace contextRef="#ctx0" brushRef="#br0">1 1 24575,'9'0'0,"0"1"0,0 0 0,0 0 0,0 1 0,-1 0 0,12 5 0,13-6 0,-30-1 0,0-1 0,0 1 0,0 0 0,0 0 0,0 0 0,0 0 0,0 1 0,0 0 0,0 0 0,0-1 0,-1 1 0,1 0 0,4 2 0,-7-2 0,1-1 0,-1 1 0,0 0 0,0 0 0,0-1 0,0 1 0,0 0 0,0 0 0,0-1 0,0 2 0,0-1 0,0-1 0,0 1 0,0 0 0,0 0 0,0-1 0,0 1 0,0 0 0,0 0 0,-1-1 0,1 1 0,-1-1 0,1 1 0,-1 0 0,1-1 0,0 1 0,-1 0 0,0-1 0,0 1 0,1-1 0,0 0 0,-1 1 0,0 0 0,0-1 0,1 1 0,-1-1 0,-1 0 0,-26 17 0,25-16 0,0 0 0,0 0 0,0 0 0,0-1 0,0 0 0,0 0 0,-1 0 0,1 0 0,0 0 0,0 0 0,0 0 0,0-1 0,-5-1 0,-33-19 0,29 13 0,60 7 0,6 1-1365,-47 0-5461</inkml:trace>
</inkml:ink>
</file>

<file path=ppt/ink/ink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5:58.427"/>
    </inkml:context>
    <inkml:brush xml:id="br0">
      <inkml:brushProperty name="width" value="0.05" units="cm"/>
      <inkml:brushProperty name="height" value="0.05" units="cm"/>
      <inkml:brushProperty name="color" value="#724324"/>
    </inkml:brush>
  </inkml:definitions>
  <inkml:trace contextRef="#ctx0" brushRef="#br0">68 151 24575,'0'-5'0,"0"-1"0,0 0 0,-1 0 0,0 1 0,0-1 0,0 1 0,-1 0 0,0-1 0,-5-9 0,3 8 0,-1-1 0,-1 2 0,1 0 0,-1-1 0,-12-10 0,17 17 0,1 0 0,-1-1 0,0 0 0,1 1 0,-1-1 0,1 1 0,0-1 0,-1 1 0,0-1 0,1 0 0,-1 1 0,1-1 0,0 0 0,0 1 0,0-1 0,-1 1 0,1-1 0,0 0 0,0 0 0,-1 1 0,1-1 0,0 0 0,0 0 0,0 1 0,0-1 0,1 0 0,-1 0 0,0 1 0,0-1 0,0 0 0,1 0 0,-1 1 0,0-1 0,0 0 0,0 0 0,1 1 0,0 0 0,-1-1 0,1 0 0,-1 0 0,0 1 0,1 0 0,0-1 0,-1 1 0,1-1 0,-1 1 0,1-1 0,0 1 0,0 0 0,-1 0 0,0-1 0,1 1 0,0 0 0,0 0 0,-1-1 0,3 1 0,-2-1 0,1 1 0,-1 0 0,1 0 0,0-1 0,-1 1 0,1 0 0,-1-1 0,1 1 0,0 0 0,0 1 0,-1-1 0,1 0 0,-1 1 0,1-1 0,0 0 0,-1 1 0,1-1 0,-1 1 0,1 0 0,-1-1 0,1 2 0,-1-1 0,0-1 0,1 2 0,-1-1 0,0 0 0,0 0 0,2 2 0,0 4 0,1 0 0,-1 0 0,0 0 0,-1 0 0,1 1 0,-2-1 0,1 1 0,-1-1 0,0 1 0,0 0 0,-1 8 0,-19-55 0,-8 1 0,31 43 0,-1 0 0,1 0 0,0 0 0,-1 0 0,3 7 0,-3-2 0,-2-6 0,0-1 0,0 1 0,0 0 0,1-1 0,-1 0 0,1 1 0,0-1 0,0 0 0,1 1 0,-1-1 0,5 4 0,-7-7-45,0 1-1,1-1 1,0 1-1,-1 0 1,1-1-1,-1 0 1,0 1-1,1-1 1,-1 1-1,1 0 1,-1-1-1,1 1 1,-1 0-1,0 0 1,0-1-1,0 0 1,0 1-1,0 0 1,0 0-1,0-1 1,0 1-1,0 0 1,0 0-1,0-1 0,0 1 1,0 0-1,0 0 1,0-1-1,0 2 1</inkml:trace>
</inkml:ink>
</file>

<file path=ppt/ink/ink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5:58.428"/>
    </inkml:context>
    <inkml:brush xml:id="br0">
      <inkml:brushProperty name="width" value="0.05" units="cm"/>
      <inkml:brushProperty name="height" value="0.05" units="cm"/>
      <inkml:brushProperty name="color" value="#724324"/>
    </inkml:brush>
  </inkml:definitions>
  <inkml:trace contextRef="#ctx0" brushRef="#br0">1 42 24575,'0'-2'0,"1"0"0,0 0 0,-1 0 0,1 0 0,0 0 0,0 0 0,-1 0 0,2 0 0,-1 1 0,0-1 0,0 1 0,0-2 0,1 2 0,-1-1 0,1 1 0,-1 0 0,1 0 0,0-1 0,0 1 0,0 0 0,-1 0 0,2 0 0,-2 1 0,1-1 0,1 0 0,-2 0 0,1 1 0,4 0 0,-5-1 0,1 1 0,-1 0 0,1-1 0,-1 1 0,1 0 0,0 0 0,-1 1 0,1-1 0,-1 0 0,1 1 0,-1-1 0,1 0 0,-1 1 0,1-1 0,2 2 0,-4-1 0,1 0 0,0 0 0,0-1 0,-1 1 0,1 0 0,-1 0 0,1-1 0,0 1 0,-1 1 0,0-2 0,0 1 0,1 0 0,-1 0 0,1 0 0,-1 0 0,0 0 0,0 0 0,0 0 0,0 0 0,0 0 0,0 0 0,0 0 0,0 0 0,0 0 0,-1 0 0,0 2 0,1-2 0,0 0 0,0 0 0,-1 0 0,0 0 0,0 0 0,1 0 0,0 0 0,-1 0 0,0 0 0,0 0 0,0 0 0,0-1 0,0 1 0,1 0 0,-2 0 0,1-1 0,1 1 0,-2-1 0,1 1 0,0 0 0,0-1 0,0 0 0,0 0 0,-1 0 0,0 1 0,-31 0 0,47-14-1365</inkml:trace>
</inkml:ink>
</file>

<file path=ppt/ink/ink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5:58.429"/>
    </inkml:context>
    <inkml:brush xml:id="br0">
      <inkml:brushProperty name="width" value="0.05" units="cm"/>
      <inkml:brushProperty name="height" value="0.05" units="cm"/>
      <inkml:brushProperty name="color" value="#724324"/>
    </inkml:brush>
  </inkml:definitions>
  <inkml:trace contextRef="#ctx0" brushRef="#br0">1 20 24575,'0'-2'0,"1"2"0,-1-2 0,1 1 0,-1 1 0,1-2 0,0 1 0,0 1 0,-1-1 0,1-1 0,0 2 0,0-1 0,-1 0 0,1 0 0,1 1 0,-2 0 0,1-1 0,1 0 0,-2 1 0,1-1 0,1 1 0,-2 0 0,2 0 0,-1-1 0,0 1 0,0 0 0,0 0 0,0 0 0,1 0 0,0 0 0,0-1 0,0 1 0,1 0 0,0 0 0,-1 0 0,0 0 0,0 0 0,1 0 0,-1 1 0,0 0 0,0-1 0,1 0 0,-1 1 0,4 2 0,-5-3-3,-1 1 1,0 0-1,1-1 0,-1 0 0,1 0 1,0 1-1,-1 0 0,0-1 0,0 1 1,1-1-1,-1 1 0,1-1 0,-1 1 0,0 0 1,1-1-1,-1 1 0,0 0 0,0-1 1,0 1-1,0-1 0,0 1 0,0 0 0,0 0 1,0-1-1,0 1 0,0 0 0,0-1 1,0 2-1,-1-1 15,0 0 1,0-1-1,1 1 1,-2 0-1,1 0 1,1-1-1,-1 1 1,-1 0-1,2-1 1,-1 1-1,-1-1 1,2 0-1,-1 1 1,-1-1-1,0 1 1,-2 0-199,-1-1 1,1 1-1,-1 0 0,1-1 1,-1 0-1,1 0 1,-8-2-1,6 0-6640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9:33:50.431"/>
    </inkml:context>
    <inkml:brush xml:id="br0">
      <inkml:brushProperty name="width" value="0.05" units="cm"/>
      <inkml:brushProperty name="height" value="0.05" units="cm"/>
      <inkml:brushProperty name="color" value="#724324"/>
    </inkml:brush>
  </inkml:definitions>
  <inkml:trace contextRef="#ctx0" brushRef="#br0">5 2 24575,'2'1'0,"0"-1"0,-1 1 0,1-1 0,-1 1 0,1 0 0,-1 0 0,1 0 0,-1 0 0,1 0 0,-1 0 0,0 1 0,1-2 0,-2 2 0,2-1 0,-1 1 0,1 2 0,14 24 0,-14-16-3,-1 0-1,0 0 0,0 0 0,-3 19 1,2-2-1344,0-21-5479</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F60EC-E68F-4179-B210-C7A0BEC118CB}" type="datetimeFigureOut">
              <a:rPr lang="en-US" smtClean="0"/>
              <a:t>3/20/2026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6BD091-4092-4F28-8EE7-CA2A94FFB267}" type="slidenum">
              <a:rPr lang="en-US" smtClean="0"/>
              <a:t>‹#›</a:t>
            </a:fld>
            <a:endParaRPr lang="en-US"/>
          </a:p>
        </p:txBody>
      </p:sp>
    </p:spTree>
    <p:extLst>
      <p:ext uri="{BB962C8B-B14F-4D97-AF65-F5344CB8AC3E}">
        <p14:creationId xmlns:p14="http://schemas.microsoft.com/office/powerpoint/2010/main" val="32789875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26BD091-4092-4F28-8EE7-CA2A94FFB267}" type="slidenum">
              <a:rPr lang="en-US" smtClean="0"/>
              <a:t>1</a:t>
            </a:fld>
            <a:endParaRPr lang="en-US"/>
          </a:p>
        </p:txBody>
      </p:sp>
    </p:spTree>
    <p:extLst>
      <p:ext uri="{BB962C8B-B14F-4D97-AF65-F5344CB8AC3E}">
        <p14:creationId xmlns:p14="http://schemas.microsoft.com/office/powerpoint/2010/main" val="37379589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Ask the class which aspects of the carbon storage we can influence through forest management.</a:t>
            </a:r>
          </a:p>
        </p:txBody>
      </p:sp>
      <p:sp>
        <p:nvSpPr>
          <p:cNvPr id="4" name="Slide Number Placeholder 3"/>
          <p:cNvSpPr>
            <a:spLocks noGrp="1"/>
          </p:cNvSpPr>
          <p:nvPr>
            <p:ph type="sldNum" sz="quarter" idx="5"/>
          </p:nvPr>
        </p:nvSpPr>
        <p:spPr/>
        <p:txBody>
          <a:bodyPr/>
          <a:lstStyle/>
          <a:p>
            <a:fld id="{826BD091-4092-4F28-8EE7-CA2A94FFB267}" type="slidenum">
              <a:rPr lang="en-US" smtClean="0"/>
              <a:t>11</a:t>
            </a:fld>
            <a:endParaRPr lang="en-US"/>
          </a:p>
        </p:txBody>
      </p:sp>
    </p:spTree>
    <p:extLst>
      <p:ext uri="{BB962C8B-B14F-4D97-AF65-F5344CB8AC3E}">
        <p14:creationId xmlns:p14="http://schemas.microsoft.com/office/powerpoint/2010/main" val="5731711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Prompt class the discuss forest management practices that improve soil cover, biological activity, and aggregation. Add common practices from your area and discuss how they relate to the four soil health principles (maximize cover, minimize disturbance, maximize diversity, and maximize living roots). We will discuss each of these components further on in the presentation.</a:t>
            </a:r>
          </a:p>
        </p:txBody>
      </p:sp>
      <p:sp>
        <p:nvSpPr>
          <p:cNvPr id="4" name="Slide Number Placeholder 3"/>
          <p:cNvSpPr>
            <a:spLocks noGrp="1"/>
          </p:cNvSpPr>
          <p:nvPr>
            <p:ph type="sldNum" sz="quarter" idx="5"/>
          </p:nvPr>
        </p:nvSpPr>
        <p:spPr/>
        <p:txBody>
          <a:bodyPr/>
          <a:lstStyle/>
          <a:p>
            <a:fld id="{826BD091-4092-4F28-8EE7-CA2A94FFB267}" type="slidenum">
              <a:rPr lang="en-US" smtClean="0"/>
              <a:t>12</a:t>
            </a:fld>
            <a:endParaRPr lang="en-US"/>
          </a:p>
        </p:txBody>
      </p:sp>
    </p:spTree>
    <p:extLst>
      <p:ext uri="{BB962C8B-B14F-4D97-AF65-F5344CB8AC3E}">
        <p14:creationId xmlns:p14="http://schemas.microsoft.com/office/powerpoint/2010/main" val="26568249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Lead the discussion to the differences between perennial and annual crops, the length of time between harvests (and other disturbance), management intensity, and diversity. Compare common cropping systems to forest systems in the area. Think about how these differences impact the 4 soil health principles and how carbon is stored in the soil.</a:t>
            </a:r>
          </a:p>
        </p:txBody>
      </p:sp>
      <p:sp>
        <p:nvSpPr>
          <p:cNvPr id="4" name="Slide Number Placeholder 3"/>
          <p:cNvSpPr>
            <a:spLocks noGrp="1"/>
          </p:cNvSpPr>
          <p:nvPr>
            <p:ph type="sldNum" sz="quarter" idx="5"/>
          </p:nvPr>
        </p:nvSpPr>
        <p:spPr/>
        <p:txBody>
          <a:bodyPr/>
          <a:lstStyle/>
          <a:p>
            <a:fld id="{775B0D8D-0F82-4A98-8FA5-BF93FBC14222}" type="slidenum">
              <a:rPr lang="en-US" smtClean="0"/>
              <a:t>13</a:t>
            </a:fld>
            <a:endParaRPr lang="en-US"/>
          </a:p>
        </p:txBody>
      </p:sp>
    </p:spTree>
    <p:extLst>
      <p:ext uri="{BB962C8B-B14F-4D97-AF65-F5344CB8AC3E}">
        <p14:creationId xmlns:p14="http://schemas.microsoft.com/office/powerpoint/2010/main" val="21231738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Most of you are familiar with this, but it’s always nice to orient ourselves as we get started – aggregates are naturally forming clusters of sand-, silt-, and clay-sized soil particles that are held together by forces much stronger than those holding adjacent aggregates together.</a:t>
            </a:r>
          </a:p>
          <a:p>
            <a:endParaRPr lang="en-US"/>
          </a:p>
        </p:txBody>
      </p:sp>
      <p:sp>
        <p:nvSpPr>
          <p:cNvPr id="4" name="Slide Number Placeholder 3"/>
          <p:cNvSpPr>
            <a:spLocks noGrp="1"/>
          </p:cNvSpPr>
          <p:nvPr>
            <p:ph type="sldNum" sz="quarter" idx="5"/>
          </p:nvPr>
        </p:nvSpPr>
        <p:spPr/>
        <p:txBody>
          <a:bodyPr/>
          <a:lstStyle/>
          <a:p>
            <a:fld id="{826BD091-4092-4F28-8EE7-CA2A94FFB267}" type="slidenum">
              <a:rPr lang="en-US" smtClean="0"/>
              <a:t>14</a:t>
            </a:fld>
            <a:endParaRPr lang="en-US"/>
          </a:p>
        </p:txBody>
      </p:sp>
    </p:spTree>
    <p:extLst>
      <p:ext uri="{BB962C8B-B14F-4D97-AF65-F5344CB8AC3E}">
        <p14:creationId xmlns:p14="http://schemas.microsoft.com/office/powerpoint/2010/main" val="27352368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And conceptually that’s going to look something like this – we see sand, silt, and clay-sized particles stuck together in clusters with bacteria, fungi, and organic matter. We see the space in between aggregates as pores for water infiltration, gas exchange, root growth, and also highways for macroinvertebrate movement through soil. In this case, we also see the root serving as a connector to hold multiple aggregates together.</a:t>
            </a:r>
          </a:p>
          <a:p>
            <a:endParaRPr lang="en-US"/>
          </a:p>
        </p:txBody>
      </p:sp>
      <p:sp>
        <p:nvSpPr>
          <p:cNvPr id="4" name="Slide Number Placeholder 3"/>
          <p:cNvSpPr>
            <a:spLocks noGrp="1"/>
          </p:cNvSpPr>
          <p:nvPr>
            <p:ph type="sldNum" sz="quarter" idx="5"/>
          </p:nvPr>
        </p:nvSpPr>
        <p:spPr/>
        <p:txBody>
          <a:bodyPr/>
          <a:lstStyle/>
          <a:p>
            <a:fld id="{826BD091-4092-4F28-8EE7-CA2A94FFB267}" type="slidenum">
              <a:rPr lang="en-US" smtClean="0"/>
              <a:t>15</a:t>
            </a:fld>
            <a:endParaRPr lang="en-US"/>
          </a:p>
        </p:txBody>
      </p:sp>
    </p:spTree>
    <p:extLst>
      <p:ext uri="{BB962C8B-B14F-4D97-AF65-F5344CB8AC3E}">
        <p14:creationId xmlns:p14="http://schemas.microsoft.com/office/powerpoint/2010/main" val="37272861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Soil aggregates protect soil organic matter by physically occluding it from degradation. Good aggregation promotes optimal air and water balance, and organic matter storage in the soil, which in turn provides diverse habitats for microorganisms, and can help to provide nutrients to the community.</a:t>
            </a:r>
          </a:p>
        </p:txBody>
      </p:sp>
      <p:sp>
        <p:nvSpPr>
          <p:cNvPr id="4" name="Slide Number Placeholder 3"/>
          <p:cNvSpPr>
            <a:spLocks noGrp="1"/>
          </p:cNvSpPr>
          <p:nvPr>
            <p:ph type="sldNum" sz="quarter" idx="5"/>
          </p:nvPr>
        </p:nvSpPr>
        <p:spPr/>
        <p:txBody>
          <a:bodyPr/>
          <a:lstStyle/>
          <a:p>
            <a:fld id="{826BD091-4092-4F28-8EE7-CA2A94FFB267}" type="slidenum">
              <a:rPr lang="en-US" smtClean="0"/>
              <a:t>16</a:t>
            </a:fld>
            <a:endParaRPr lang="en-US"/>
          </a:p>
        </p:txBody>
      </p:sp>
    </p:spTree>
    <p:extLst>
      <p:ext uri="{BB962C8B-B14F-4D97-AF65-F5344CB8AC3E}">
        <p14:creationId xmlns:p14="http://schemas.microsoft.com/office/powerpoint/2010/main" val="7210720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And it’s important to understand that macroaggregates and microaggregates are formed differently. Macroaggregates are formed by plant and microbial processes such as exudation and decomposition as well as soil fauna such as earthworm mucus. In contrast, microaggregates are formed by microbial and abiotic processes, may be held together by chemical binding agents such as clays, aluminum and iron oxides, hydroxides, and oxyhydroxides, and carbonates. Microaggregates are also more likely to contain stabile, long-term carbon. The formation of aggregates is highly reliant on soil organisms. Improving biological activity is key consideration to improve aggregation.</a:t>
            </a:r>
          </a:p>
          <a:p>
            <a:endParaRPr lang="en-US"/>
          </a:p>
        </p:txBody>
      </p:sp>
      <p:sp>
        <p:nvSpPr>
          <p:cNvPr id="4" name="Slide Number Placeholder 3"/>
          <p:cNvSpPr>
            <a:spLocks noGrp="1"/>
          </p:cNvSpPr>
          <p:nvPr>
            <p:ph type="sldNum" sz="quarter" idx="5"/>
          </p:nvPr>
        </p:nvSpPr>
        <p:spPr/>
        <p:txBody>
          <a:bodyPr/>
          <a:lstStyle/>
          <a:p>
            <a:fld id="{826BD091-4092-4F28-8EE7-CA2A94FFB267}" type="slidenum">
              <a:rPr lang="en-US" smtClean="0"/>
              <a:t>17</a:t>
            </a:fld>
            <a:endParaRPr lang="en-US"/>
          </a:p>
        </p:txBody>
      </p:sp>
    </p:spTree>
    <p:extLst>
      <p:ext uri="{BB962C8B-B14F-4D97-AF65-F5344CB8AC3E}">
        <p14:creationId xmlns:p14="http://schemas.microsoft.com/office/powerpoint/2010/main" val="7913172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And it’s important to understand that macroaggregates and microaggregates are formed differently. Macroaggregates are formed by plant and microbial processes such as exudation and decomposition as well as soil fauna such as earthworm mucus. In contrast, microaggregates are formed by microbial and abiotic processes, may be held together by chemical binding agents such as clays, aluminum and iron oxides, hydroxides, and oxyhydroxides, and carbonates. Microaggregates are also more likely to contain stabile, long-term carbon. The formation of aggregates is highly reliant on soil organisms. Improving biological activity is key consideration to improve aggregation.</a:t>
            </a:r>
          </a:p>
          <a:p>
            <a:endParaRPr lang="en-US"/>
          </a:p>
        </p:txBody>
      </p:sp>
      <p:sp>
        <p:nvSpPr>
          <p:cNvPr id="4" name="Slide Number Placeholder 3"/>
          <p:cNvSpPr>
            <a:spLocks noGrp="1"/>
          </p:cNvSpPr>
          <p:nvPr>
            <p:ph type="sldNum" sz="quarter" idx="5"/>
          </p:nvPr>
        </p:nvSpPr>
        <p:spPr/>
        <p:txBody>
          <a:bodyPr/>
          <a:lstStyle/>
          <a:p>
            <a:fld id="{826BD091-4092-4F28-8EE7-CA2A94FFB267}" type="slidenum">
              <a:rPr lang="en-US" smtClean="0"/>
              <a:t>18</a:t>
            </a:fld>
            <a:endParaRPr lang="en-US"/>
          </a:p>
        </p:txBody>
      </p:sp>
    </p:spTree>
    <p:extLst>
      <p:ext uri="{BB962C8B-B14F-4D97-AF65-F5344CB8AC3E}">
        <p14:creationId xmlns:p14="http://schemas.microsoft.com/office/powerpoint/2010/main" val="38247794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Microaggregates and macroaggregates form differently. READ.</a:t>
            </a:r>
          </a:p>
        </p:txBody>
      </p:sp>
      <p:sp>
        <p:nvSpPr>
          <p:cNvPr id="4" name="Slide Number Placeholder 3"/>
          <p:cNvSpPr>
            <a:spLocks noGrp="1"/>
          </p:cNvSpPr>
          <p:nvPr>
            <p:ph type="sldNum" sz="quarter" idx="5"/>
          </p:nvPr>
        </p:nvSpPr>
        <p:spPr/>
        <p:txBody>
          <a:bodyPr/>
          <a:lstStyle/>
          <a:p>
            <a:fld id="{826BD091-4092-4F28-8EE7-CA2A94FFB267}" type="slidenum">
              <a:rPr lang="en-US" smtClean="0"/>
              <a:t>19</a:t>
            </a:fld>
            <a:endParaRPr lang="en-US"/>
          </a:p>
        </p:txBody>
      </p:sp>
    </p:spTree>
    <p:extLst>
      <p:ext uri="{BB962C8B-B14F-4D97-AF65-F5344CB8AC3E}">
        <p14:creationId xmlns:p14="http://schemas.microsoft.com/office/powerpoint/2010/main" val="18568269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Tree species mediate the plant-microbial interaction and microbial community structure. Microbes decompose organic residues. The moisture, temperature, C:N ratios, and soil pH will influence residue breakdown and C storage. Some microbes can improve biomass production, suppress pests, and modify soil characteristics to improve nutrient availability and/or slow decomposition.</a:t>
            </a:r>
          </a:p>
          <a:p>
            <a:endParaRPr lang="en-US"/>
          </a:p>
        </p:txBody>
      </p:sp>
      <p:sp>
        <p:nvSpPr>
          <p:cNvPr id="4" name="Slide Number Placeholder 3"/>
          <p:cNvSpPr>
            <a:spLocks noGrp="1"/>
          </p:cNvSpPr>
          <p:nvPr>
            <p:ph type="sldNum" sz="quarter" idx="5"/>
          </p:nvPr>
        </p:nvSpPr>
        <p:spPr/>
        <p:txBody>
          <a:bodyPr/>
          <a:lstStyle/>
          <a:p>
            <a:fld id="{826BD091-4092-4F28-8EE7-CA2A94FFB267}" type="slidenum">
              <a:rPr lang="en-US" smtClean="0"/>
              <a:t>23</a:t>
            </a:fld>
            <a:endParaRPr lang="en-US"/>
          </a:p>
        </p:txBody>
      </p:sp>
    </p:spTree>
    <p:extLst>
      <p:ext uri="{BB962C8B-B14F-4D97-AF65-F5344CB8AC3E}">
        <p14:creationId xmlns:p14="http://schemas.microsoft.com/office/powerpoint/2010/main" val="39657715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Discuss with the class to get them thinking about the C cycle in forests.</a:t>
            </a:r>
          </a:p>
        </p:txBody>
      </p:sp>
      <p:sp>
        <p:nvSpPr>
          <p:cNvPr id="4" name="Slide Number Placeholder 3"/>
          <p:cNvSpPr>
            <a:spLocks noGrp="1"/>
          </p:cNvSpPr>
          <p:nvPr>
            <p:ph type="sldNum" sz="quarter" idx="5"/>
          </p:nvPr>
        </p:nvSpPr>
        <p:spPr/>
        <p:txBody>
          <a:bodyPr/>
          <a:lstStyle/>
          <a:p>
            <a:fld id="{826BD091-4092-4F28-8EE7-CA2A94FFB267}" type="slidenum">
              <a:rPr lang="en-US" smtClean="0"/>
              <a:t>3</a:t>
            </a:fld>
            <a:endParaRPr lang="en-US"/>
          </a:p>
        </p:txBody>
      </p:sp>
    </p:spTree>
    <p:extLst>
      <p:ext uri="{BB962C8B-B14F-4D97-AF65-F5344CB8AC3E}">
        <p14:creationId xmlns:p14="http://schemas.microsoft.com/office/powerpoint/2010/main" val="37347619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As previously discussed soil biota are responsible for the decomposition and cycling of organic residues. They play a key role in the soil mixing and aggregation process. Not only can they help store carbon but also play a key role in making nutrients available.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Approx. 94% plants have an association with mycorrhizal fungi. Arbuscular mycorrhizal fungi dominate in grasslands, shrublands, and tropical forests, compared to  boreal and temperate forests where Ectomycorrhizal fungi (EMF) are dominant. A good example of the importance of soil organisms is the EM fungi. A research synthesis showed that plants with EMF associations increased  biomass by 30% in response to elevated CO2 regardless of N availability (</a:t>
            </a:r>
            <a:r>
              <a:rPr lang="en-US" sz="1200" err="1"/>
              <a:t>Terrer</a:t>
            </a:r>
            <a:r>
              <a:rPr lang="en-US" sz="1200"/>
              <a:t> et al., 2016). Suggests that EMF produce N degrading enzymes that improve their access to organic N, thereby increasing above and below ground plant growth.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p>
          <a:p>
            <a:endParaRPr lang="en-US" sz="1200"/>
          </a:p>
          <a:p>
            <a:endParaRPr lang="en-US"/>
          </a:p>
        </p:txBody>
      </p:sp>
      <p:sp>
        <p:nvSpPr>
          <p:cNvPr id="4" name="Slide Number Placeholder 3"/>
          <p:cNvSpPr>
            <a:spLocks noGrp="1"/>
          </p:cNvSpPr>
          <p:nvPr>
            <p:ph type="sldNum" sz="quarter" idx="5"/>
          </p:nvPr>
        </p:nvSpPr>
        <p:spPr/>
        <p:txBody>
          <a:bodyPr/>
          <a:lstStyle/>
          <a:p>
            <a:fld id="{826BD091-4092-4F28-8EE7-CA2A94FFB267}" type="slidenum">
              <a:rPr lang="en-US" smtClean="0"/>
              <a:t>24</a:t>
            </a:fld>
            <a:endParaRPr lang="en-US"/>
          </a:p>
        </p:txBody>
      </p:sp>
    </p:spTree>
    <p:extLst>
      <p:ext uri="{BB962C8B-B14F-4D97-AF65-F5344CB8AC3E}">
        <p14:creationId xmlns:p14="http://schemas.microsoft.com/office/powerpoint/2010/main" val="32442529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Research can help us make management decisions. The </a:t>
            </a:r>
            <a:r>
              <a:rPr lang="en-US" err="1"/>
              <a:t>Makipaa</a:t>
            </a:r>
            <a:r>
              <a:rPr lang="en-US"/>
              <a:t> et al. (2023) and Meyer et al (2020) are review articles that summarize research so that we can make some general conclusions, however these conclusions may be generally applicable but may not apply to every site and situation. Forest manager goals and addressing resource concerns should be the primary focus. </a:t>
            </a:r>
          </a:p>
        </p:txBody>
      </p:sp>
      <p:sp>
        <p:nvSpPr>
          <p:cNvPr id="4" name="Slide Number Placeholder 3"/>
          <p:cNvSpPr>
            <a:spLocks noGrp="1"/>
          </p:cNvSpPr>
          <p:nvPr>
            <p:ph type="sldNum" sz="quarter" idx="5"/>
          </p:nvPr>
        </p:nvSpPr>
        <p:spPr/>
        <p:txBody>
          <a:bodyPr/>
          <a:lstStyle/>
          <a:p>
            <a:fld id="{826BD091-4092-4F28-8EE7-CA2A94FFB267}" type="slidenum">
              <a:rPr lang="en-US" smtClean="0"/>
              <a:t>25</a:t>
            </a:fld>
            <a:endParaRPr lang="en-US"/>
          </a:p>
        </p:txBody>
      </p:sp>
    </p:spTree>
    <p:extLst>
      <p:ext uri="{BB962C8B-B14F-4D97-AF65-F5344CB8AC3E}">
        <p14:creationId xmlns:p14="http://schemas.microsoft.com/office/powerpoint/2010/main" val="42128039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This table is a summary of the effects of different management choices on C sequestration from </a:t>
            </a:r>
            <a:r>
              <a:rPr lang="en-US" err="1"/>
              <a:t>Makipaa</a:t>
            </a:r>
            <a:r>
              <a:rPr lang="en-US"/>
              <a:t> et al. (2023) and Mayer et al (2020) syntheses. </a:t>
            </a:r>
          </a:p>
        </p:txBody>
      </p:sp>
      <p:sp>
        <p:nvSpPr>
          <p:cNvPr id="4" name="Slide Number Placeholder 3"/>
          <p:cNvSpPr>
            <a:spLocks noGrp="1"/>
          </p:cNvSpPr>
          <p:nvPr>
            <p:ph type="sldNum" sz="quarter" idx="5"/>
          </p:nvPr>
        </p:nvSpPr>
        <p:spPr/>
        <p:txBody>
          <a:bodyPr/>
          <a:lstStyle/>
          <a:p>
            <a:fld id="{826BD091-4092-4F28-8EE7-CA2A94FFB267}" type="slidenum">
              <a:rPr lang="en-US" smtClean="0"/>
              <a:t>26</a:t>
            </a:fld>
            <a:endParaRPr lang="en-US"/>
          </a:p>
        </p:txBody>
      </p:sp>
    </p:spTree>
    <p:extLst>
      <p:ext uri="{BB962C8B-B14F-4D97-AF65-F5344CB8AC3E}">
        <p14:creationId xmlns:p14="http://schemas.microsoft.com/office/powerpoint/2010/main" val="10760829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379 Forest Farming, 383 Fuel Break, 384 Woody Residue Treatment, and 666 Forest Stand Improvement (among many others)</a:t>
            </a:r>
          </a:p>
        </p:txBody>
      </p:sp>
      <p:sp>
        <p:nvSpPr>
          <p:cNvPr id="4" name="Slide Number Placeholder 3"/>
          <p:cNvSpPr>
            <a:spLocks noGrp="1"/>
          </p:cNvSpPr>
          <p:nvPr>
            <p:ph type="sldNum" sz="quarter" idx="5"/>
          </p:nvPr>
        </p:nvSpPr>
        <p:spPr/>
        <p:txBody>
          <a:bodyPr/>
          <a:lstStyle/>
          <a:p>
            <a:fld id="{826BD091-4092-4F28-8EE7-CA2A94FFB267}" type="slidenum">
              <a:rPr lang="en-US" smtClean="0"/>
              <a:t>28</a:t>
            </a:fld>
            <a:endParaRPr lang="en-US"/>
          </a:p>
        </p:txBody>
      </p:sp>
    </p:spTree>
    <p:extLst>
      <p:ext uri="{BB962C8B-B14F-4D97-AF65-F5344CB8AC3E}">
        <p14:creationId xmlns:p14="http://schemas.microsoft.com/office/powerpoint/2010/main" val="24054298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Discuss what soil health principles are being used in these practices </a:t>
            </a:r>
          </a:p>
        </p:txBody>
      </p:sp>
      <p:sp>
        <p:nvSpPr>
          <p:cNvPr id="4" name="Slide Number Placeholder 3"/>
          <p:cNvSpPr>
            <a:spLocks noGrp="1"/>
          </p:cNvSpPr>
          <p:nvPr>
            <p:ph type="sldNum" sz="quarter" idx="5"/>
          </p:nvPr>
        </p:nvSpPr>
        <p:spPr/>
        <p:txBody>
          <a:bodyPr/>
          <a:lstStyle/>
          <a:p>
            <a:fld id="{775B0D8D-0F82-4A98-8FA5-BF93FBC14222}" type="slidenum">
              <a:rPr lang="en-US" smtClean="0"/>
              <a:t>29</a:t>
            </a:fld>
            <a:endParaRPr lang="en-US"/>
          </a:p>
        </p:txBody>
      </p:sp>
    </p:spTree>
    <p:extLst>
      <p:ext uri="{BB962C8B-B14F-4D97-AF65-F5344CB8AC3E}">
        <p14:creationId xmlns:p14="http://schemas.microsoft.com/office/powerpoint/2010/main" val="39542579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Some additional information on CPS 336 – can be used on forests</a:t>
            </a:r>
          </a:p>
        </p:txBody>
      </p:sp>
      <p:sp>
        <p:nvSpPr>
          <p:cNvPr id="4" name="Slide Number Placeholder 3"/>
          <p:cNvSpPr>
            <a:spLocks noGrp="1"/>
          </p:cNvSpPr>
          <p:nvPr>
            <p:ph type="sldNum" sz="quarter" idx="5"/>
          </p:nvPr>
        </p:nvSpPr>
        <p:spPr/>
        <p:txBody>
          <a:bodyPr/>
          <a:lstStyle/>
          <a:p>
            <a:fld id="{826BD091-4092-4F28-8EE7-CA2A94FFB267}" type="slidenum">
              <a:rPr lang="en-US" smtClean="0"/>
              <a:t>30</a:t>
            </a:fld>
            <a:endParaRPr lang="en-US"/>
          </a:p>
        </p:txBody>
      </p:sp>
    </p:spTree>
    <p:extLst>
      <p:ext uri="{BB962C8B-B14F-4D97-AF65-F5344CB8AC3E}">
        <p14:creationId xmlns:p14="http://schemas.microsoft.com/office/powerpoint/2010/main" val="20815265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A meta-analysis by Thomas and Gale found that biochar had positive effects on tree growth. Discuss when this practice might be appropriate (or not).</a:t>
            </a:r>
          </a:p>
          <a:p>
            <a:r>
              <a:rPr lang="en-US"/>
              <a:t>Some considerations should be cost, pH and nutrient impacts (potential to increase pH and add nutrients such as P), and heavy metal contaminant issues. This practice has potential but must be carefully planned as it can have serious ramifications.</a:t>
            </a:r>
          </a:p>
        </p:txBody>
      </p:sp>
      <p:sp>
        <p:nvSpPr>
          <p:cNvPr id="4" name="Slide Number Placeholder 3"/>
          <p:cNvSpPr>
            <a:spLocks noGrp="1"/>
          </p:cNvSpPr>
          <p:nvPr>
            <p:ph type="sldNum" sz="quarter" idx="5"/>
          </p:nvPr>
        </p:nvSpPr>
        <p:spPr/>
        <p:txBody>
          <a:bodyPr/>
          <a:lstStyle/>
          <a:p>
            <a:fld id="{826BD091-4092-4F28-8EE7-CA2A94FFB267}" type="slidenum">
              <a:rPr lang="en-US" smtClean="0"/>
              <a:t>31</a:t>
            </a:fld>
            <a:endParaRPr lang="en-US"/>
          </a:p>
        </p:txBody>
      </p:sp>
    </p:spTree>
    <p:extLst>
      <p:ext uri="{BB962C8B-B14F-4D97-AF65-F5344CB8AC3E}">
        <p14:creationId xmlns:p14="http://schemas.microsoft.com/office/powerpoint/2010/main" val="4791377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Language from CEMA 221 to explain the purpose for carbon monitoring. This CEMA should be considered in the planning process in order to monitor C storage in the soil.</a:t>
            </a:r>
          </a:p>
        </p:txBody>
      </p:sp>
      <p:sp>
        <p:nvSpPr>
          <p:cNvPr id="4" name="Slide Number Placeholder 3"/>
          <p:cNvSpPr>
            <a:spLocks noGrp="1"/>
          </p:cNvSpPr>
          <p:nvPr>
            <p:ph type="sldNum" sz="quarter" idx="5"/>
          </p:nvPr>
        </p:nvSpPr>
        <p:spPr/>
        <p:txBody>
          <a:bodyPr/>
          <a:lstStyle/>
          <a:p>
            <a:fld id="{826BD091-4092-4F28-8EE7-CA2A94FFB267}" type="slidenum">
              <a:rPr lang="en-US" smtClean="0"/>
              <a:t>32</a:t>
            </a:fld>
            <a:endParaRPr lang="en-US"/>
          </a:p>
        </p:txBody>
      </p:sp>
    </p:spTree>
    <p:extLst>
      <p:ext uri="{BB962C8B-B14F-4D97-AF65-F5344CB8AC3E}">
        <p14:creationId xmlns:p14="http://schemas.microsoft.com/office/powerpoint/2010/main" val="25214012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There is a lot of potential to store C through forest management. Planners should be aware that landowners may have questions about C markets, NRCS practices, and CEMA 221.</a:t>
            </a:r>
          </a:p>
        </p:txBody>
      </p:sp>
      <p:sp>
        <p:nvSpPr>
          <p:cNvPr id="4" name="Slide Number Placeholder 3"/>
          <p:cNvSpPr>
            <a:spLocks noGrp="1"/>
          </p:cNvSpPr>
          <p:nvPr>
            <p:ph type="sldNum" sz="quarter" idx="5"/>
          </p:nvPr>
        </p:nvSpPr>
        <p:spPr/>
        <p:txBody>
          <a:bodyPr/>
          <a:lstStyle/>
          <a:p>
            <a:fld id="{826BD091-4092-4F28-8EE7-CA2A94FFB267}" type="slidenum">
              <a:rPr lang="en-US" smtClean="0"/>
              <a:t>33</a:t>
            </a:fld>
            <a:endParaRPr lang="en-US"/>
          </a:p>
        </p:txBody>
      </p:sp>
    </p:spTree>
    <p:extLst>
      <p:ext uri="{BB962C8B-B14F-4D97-AF65-F5344CB8AC3E}">
        <p14:creationId xmlns:p14="http://schemas.microsoft.com/office/powerpoint/2010/main" val="1443036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Some considerations for C markets and CEMA 221.</a:t>
            </a:r>
          </a:p>
        </p:txBody>
      </p:sp>
      <p:sp>
        <p:nvSpPr>
          <p:cNvPr id="4" name="Slide Number Placeholder 3"/>
          <p:cNvSpPr>
            <a:spLocks noGrp="1"/>
          </p:cNvSpPr>
          <p:nvPr>
            <p:ph type="sldNum" sz="quarter" idx="5"/>
          </p:nvPr>
        </p:nvSpPr>
        <p:spPr/>
        <p:txBody>
          <a:bodyPr/>
          <a:lstStyle/>
          <a:p>
            <a:fld id="{826BD091-4092-4F28-8EE7-CA2A94FFB267}" type="slidenum">
              <a:rPr lang="en-US" smtClean="0"/>
              <a:t>34</a:t>
            </a:fld>
            <a:endParaRPr lang="en-US"/>
          </a:p>
        </p:txBody>
      </p:sp>
    </p:spTree>
    <p:extLst>
      <p:ext uri="{BB962C8B-B14F-4D97-AF65-F5344CB8AC3E}">
        <p14:creationId xmlns:p14="http://schemas.microsoft.com/office/powerpoint/2010/main" val="12831148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457200" indent="-457200">
              <a:buFont typeface="Arial" panose="020B0604020202020204" pitchFamily="34" charset="0"/>
              <a:buChar char="•"/>
            </a:pPr>
            <a:r>
              <a:rPr lang="en-US"/>
              <a:t>Almost</a:t>
            </a:r>
            <a:r>
              <a:rPr lang="en-US" sz="1200"/>
              <a:t> half of the terrestrial total organic C is stored in forest soils (Mayer et al., 2020). </a:t>
            </a:r>
          </a:p>
          <a:p>
            <a:pPr marL="457200" indent="-457200">
              <a:buFont typeface="Arial" panose="020B0604020202020204" pitchFamily="34" charset="0"/>
              <a:buChar char="•"/>
            </a:pPr>
            <a:r>
              <a:rPr lang="en-US" sz="1200"/>
              <a:t>Soil Health - Increased total organic C can improve water and nutrient cycling, reduce erosion and compaction, and improve aggregate stability.</a:t>
            </a:r>
          </a:p>
          <a:p>
            <a:pPr marL="457200" indent="-457200">
              <a:buFont typeface="Arial" panose="020B0604020202020204" pitchFamily="34" charset="0"/>
              <a:buChar char="•"/>
            </a:pPr>
            <a:r>
              <a:rPr lang="en-US" sz="1200"/>
              <a:t>Production – Improved resiliency after harvest, reduced inputs (pest, fertility), easier operations due to improved soil characteristics.</a:t>
            </a:r>
          </a:p>
          <a:p>
            <a:pPr marL="457200" indent="-457200">
              <a:buFont typeface="Arial" panose="020B0604020202020204" pitchFamily="34" charset="0"/>
              <a:buChar char="•"/>
            </a:pPr>
            <a:r>
              <a:rPr lang="en-US" sz="1200"/>
              <a:t>Improved resiliency to drought, and storms</a:t>
            </a:r>
          </a:p>
          <a:p>
            <a:pPr marL="457200" indent="-457200">
              <a:buFont typeface="Arial" panose="020B0604020202020204" pitchFamily="34" charset="0"/>
              <a:buChar char="•"/>
            </a:pPr>
            <a:r>
              <a:rPr lang="en-US" sz="1200"/>
              <a:t>Carbon Markets - $$$</a:t>
            </a:r>
          </a:p>
          <a:p>
            <a:endParaRPr lang="en-US"/>
          </a:p>
        </p:txBody>
      </p:sp>
      <p:sp>
        <p:nvSpPr>
          <p:cNvPr id="4" name="Slide Number Placeholder 3"/>
          <p:cNvSpPr>
            <a:spLocks noGrp="1"/>
          </p:cNvSpPr>
          <p:nvPr>
            <p:ph type="sldNum" sz="quarter" idx="5"/>
          </p:nvPr>
        </p:nvSpPr>
        <p:spPr/>
        <p:txBody>
          <a:bodyPr/>
          <a:lstStyle/>
          <a:p>
            <a:fld id="{826BD091-4092-4F28-8EE7-CA2A94FFB267}" type="slidenum">
              <a:rPr lang="en-US" smtClean="0"/>
              <a:t>4</a:t>
            </a:fld>
            <a:endParaRPr lang="en-US"/>
          </a:p>
        </p:txBody>
      </p:sp>
    </p:spTree>
    <p:extLst>
      <p:ext uri="{BB962C8B-B14F-4D97-AF65-F5344CB8AC3E}">
        <p14:creationId xmlns:p14="http://schemas.microsoft.com/office/powerpoint/2010/main" val="144460180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What is your experience with forest owners and C markets? Is anyone participating in the market place? Have you been asked questions about it?</a:t>
            </a:r>
          </a:p>
        </p:txBody>
      </p:sp>
      <p:sp>
        <p:nvSpPr>
          <p:cNvPr id="4" name="Slide Number Placeholder 3"/>
          <p:cNvSpPr>
            <a:spLocks noGrp="1"/>
          </p:cNvSpPr>
          <p:nvPr>
            <p:ph type="sldNum" sz="quarter" idx="5"/>
          </p:nvPr>
        </p:nvSpPr>
        <p:spPr/>
        <p:txBody>
          <a:bodyPr/>
          <a:lstStyle/>
          <a:p>
            <a:fld id="{826BD091-4092-4F28-8EE7-CA2A94FFB267}" type="slidenum">
              <a:rPr lang="en-US" smtClean="0"/>
              <a:t>35</a:t>
            </a:fld>
            <a:endParaRPr lang="en-US"/>
          </a:p>
        </p:txBody>
      </p:sp>
    </p:spTree>
    <p:extLst>
      <p:ext uri="{BB962C8B-B14F-4D97-AF65-F5344CB8AC3E}">
        <p14:creationId xmlns:p14="http://schemas.microsoft.com/office/powerpoint/2010/main" val="38276381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Transition to questions or comments for the module. The photo is of a California Redwood. In the white circle are the people.</a:t>
            </a:r>
          </a:p>
        </p:txBody>
      </p:sp>
      <p:sp>
        <p:nvSpPr>
          <p:cNvPr id="4" name="Slide Number Placeholder 3"/>
          <p:cNvSpPr>
            <a:spLocks noGrp="1"/>
          </p:cNvSpPr>
          <p:nvPr>
            <p:ph type="sldNum" sz="quarter" idx="5"/>
          </p:nvPr>
        </p:nvSpPr>
        <p:spPr/>
        <p:txBody>
          <a:bodyPr/>
          <a:lstStyle/>
          <a:p>
            <a:fld id="{826BD091-4092-4F28-8EE7-CA2A94FFB267}" type="slidenum">
              <a:rPr lang="en-US" smtClean="0"/>
              <a:t>36</a:t>
            </a:fld>
            <a:endParaRPr lang="en-US"/>
          </a:p>
        </p:txBody>
      </p:sp>
    </p:spTree>
    <p:extLst>
      <p:ext uri="{BB962C8B-B14F-4D97-AF65-F5344CB8AC3E}">
        <p14:creationId xmlns:p14="http://schemas.microsoft.com/office/powerpoint/2010/main" val="1050720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The last point is reiterated on the next slide to promote discussion about C cycling in different forests.</a:t>
            </a:r>
          </a:p>
        </p:txBody>
      </p:sp>
      <p:sp>
        <p:nvSpPr>
          <p:cNvPr id="4" name="Slide Number Placeholder 3"/>
          <p:cNvSpPr>
            <a:spLocks noGrp="1"/>
          </p:cNvSpPr>
          <p:nvPr>
            <p:ph type="sldNum" sz="quarter" idx="5"/>
          </p:nvPr>
        </p:nvSpPr>
        <p:spPr/>
        <p:txBody>
          <a:bodyPr/>
          <a:lstStyle/>
          <a:p>
            <a:fld id="{826BD091-4092-4F28-8EE7-CA2A94FFB267}" type="slidenum">
              <a:rPr lang="en-US" smtClean="0"/>
              <a:t>5</a:t>
            </a:fld>
            <a:endParaRPr lang="en-US"/>
          </a:p>
        </p:txBody>
      </p:sp>
    </p:spTree>
    <p:extLst>
      <p:ext uri="{BB962C8B-B14F-4D97-AF65-F5344CB8AC3E}">
        <p14:creationId xmlns:p14="http://schemas.microsoft.com/office/powerpoint/2010/main" val="876693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Discussion: Why are there differences in the amount of C store in different forests? Climate and microbial breakdown - Balance between biomass production and residue break down.</a:t>
            </a:r>
          </a:p>
          <a:p>
            <a:endParaRPr lang="en-US"/>
          </a:p>
          <a:p>
            <a:endParaRPr lang="en-US"/>
          </a:p>
        </p:txBody>
      </p:sp>
      <p:sp>
        <p:nvSpPr>
          <p:cNvPr id="4" name="Slide Number Placeholder 3"/>
          <p:cNvSpPr>
            <a:spLocks noGrp="1"/>
          </p:cNvSpPr>
          <p:nvPr>
            <p:ph type="sldNum" sz="quarter" idx="5"/>
          </p:nvPr>
        </p:nvSpPr>
        <p:spPr/>
        <p:txBody>
          <a:bodyPr/>
          <a:lstStyle/>
          <a:p>
            <a:fld id="{826BD091-4092-4F28-8EE7-CA2A94FFB267}" type="slidenum">
              <a:rPr lang="en-US" smtClean="0"/>
              <a:t>6</a:t>
            </a:fld>
            <a:endParaRPr lang="en-US"/>
          </a:p>
        </p:txBody>
      </p:sp>
    </p:spTree>
    <p:extLst>
      <p:ext uri="{BB962C8B-B14F-4D97-AF65-F5344CB8AC3E}">
        <p14:creationId xmlns:p14="http://schemas.microsoft.com/office/powerpoint/2010/main" val="364941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Lead the class through the different components and then transition to the question to the right. Discuss the role of carbon being stored in the soil. This will be highlighted in the next slide.</a:t>
            </a:r>
          </a:p>
        </p:txBody>
      </p:sp>
      <p:sp>
        <p:nvSpPr>
          <p:cNvPr id="4" name="Slide Number Placeholder 3"/>
          <p:cNvSpPr>
            <a:spLocks noGrp="1"/>
          </p:cNvSpPr>
          <p:nvPr>
            <p:ph type="sldNum" sz="quarter" idx="5"/>
          </p:nvPr>
        </p:nvSpPr>
        <p:spPr/>
        <p:txBody>
          <a:bodyPr/>
          <a:lstStyle/>
          <a:p>
            <a:fld id="{826BD091-4092-4F28-8EE7-CA2A94FFB267}" type="slidenum">
              <a:rPr lang="en-US" smtClean="0"/>
              <a:t>7</a:t>
            </a:fld>
            <a:endParaRPr lang="en-US"/>
          </a:p>
        </p:txBody>
      </p:sp>
    </p:spTree>
    <p:extLst>
      <p:ext uri="{BB962C8B-B14F-4D97-AF65-F5344CB8AC3E}">
        <p14:creationId xmlns:p14="http://schemas.microsoft.com/office/powerpoint/2010/main" val="344681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800">
                <a:effectLst/>
                <a:latin typeface="Aptos" panose="020B0004020202020204" pitchFamily="34" charset="0"/>
                <a:ea typeface="Aptos" panose="020B0004020202020204" pitchFamily="34" charset="0"/>
                <a:cs typeface="Aptos" panose="020B0004020202020204" pitchFamily="34" charset="0"/>
              </a:rPr>
              <a:t>The majority of the C stored in forests is in the soil. Woody biomass is ~45% carbon on a dry weight basis. For me, this helps imagine the amount of carbon in a forest soil or in a litter layer if you imagine that, when dry, ~1/2 of the material is carbon that was taken from the atmosphere.</a:t>
            </a:r>
            <a:endParaRPr lang="en-US"/>
          </a:p>
        </p:txBody>
      </p:sp>
      <p:sp>
        <p:nvSpPr>
          <p:cNvPr id="4" name="Slide Number Placeholder 3"/>
          <p:cNvSpPr>
            <a:spLocks noGrp="1"/>
          </p:cNvSpPr>
          <p:nvPr>
            <p:ph type="sldNum" sz="quarter" idx="5"/>
          </p:nvPr>
        </p:nvSpPr>
        <p:spPr/>
        <p:txBody>
          <a:bodyPr/>
          <a:lstStyle/>
          <a:p>
            <a:fld id="{826BD091-4092-4F28-8EE7-CA2A94FFB267}" type="slidenum">
              <a:rPr lang="en-US" smtClean="0"/>
              <a:t>8</a:t>
            </a:fld>
            <a:endParaRPr lang="en-US"/>
          </a:p>
        </p:txBody>
      </p:sp>
    </p:spTree>
    <p:extLst>
      <p:ext uri="{BB962C8B-B14F-4D97-AF65-F5344CB8AC3E}">
        <p14:creationId xmlns:p14="http://schemas.microsoft.com/office/powerpoint/2010/main" val="39616756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Soil organic C (SOC) is essential to a functioning soil ecosystem (Lal, 2016). Lead the class through the figure.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Soil organic matter (40-65% SOC) is the primary source of energy for soil microorganisms.</a:t>
            </a:r>
          </a:p>
          <a:p>
            <a:pPr marL="0" indent="0">
              <a:buFont typeface="Arial" panose="020B0604020202020204" pitchFamily="34" charset="0"/>
              <a:buNone/>
            </a:pPr>
            <a:endParaRPr lang="en-US" sz="1200"/>
          </a:p>
          <a:p>
            <a:pPr marL="457200" indent="-457200">
              <a:buFont typeface="Arial" panose="020B0604020202020204" pitchFamily="34" charset="0"/>
              <a:buChar char="•"/>
            </a:pPr>
            <a:r>
              <a:rPr lang="en-US" sz="1200"/>
              <a:t>Almost half of the terrestrial total organic C is stored in forest soils (Mayer et al., 2020). </a:t>
            </a:r>
          </a:p>
          <a:p>
            <a:pPr marL="457200" indent="-457200">
              <a:buFont typeface="Arial" panose="020B0604020202020204" pitchFamily="34" charset="0"/>
              <a:buChar char="•"/>
            </a:pPr>
            <a:r>
              <a:rPr lang="en-US" sz="1200"/>
              <a:t>Soil Health - Increased total organic C can improve water and nutrient cycling, reduce erosion and compaction, and improve aggregate stability.</a:t>
            </a:r>
          </a:p>
          <a:p>
            <a:pPr marL="457200" indent="-457200">
              <a:buFont typeface="Arial" panose="020B0604020202020204" pitchFamily="34" charset="0"/>
              <a:buChar char="•"/>
            </a:pPr>
            <a:r>
              <a:rPr lang="en-US" sz="1200"/>
              <a:t>Production – Improved resiliency after harvest, reduced inputs (pest, fertility), easier operations due to improved soil characteristics.</a:t>
            </a:r>
          </a:p>
          <a:p>
            <a:pPr marL="457200" indent="-457200">
              <a:buFont typeface="Arial" panose="020B0604020202020204" pitchFamily="34" charset="0"/>
              <a:buChar char="•"/>
            </a:pPr>
            <a:r>
              <a:rPr lang="en-US" sz="1200"/>
              <a:t>Carbon Markets - $$$</a:t>
            </a:r>
          </a:p>
          <a:p>
            <a:endParaRPr lang="en-US"/>
          </a:p>
        </p:txBody>
      </p:sp>
      <p:sp>
        <p:nvSpPr>
          <p:cNvPr id="4" name="Slide Number Placeholder 3"/>
          <p:cNvSpPr>
            <a:spLocks noGrp="1"/>
          </p:cNvSpPr>
          <p:nvPr>
            <p:ph type="sldNum" sz="quarter" idx="5"/>
          </p:nvPr>
        </p:nvSpPr>
        <p:spPr/>
        <p:txBody>
          <a:bodyPr/>
          <a:lstStyle/>
          <a:p>
            <a:fld id="{826BD091-4092-4F28-8EE7-CA2A94FFB267}" type="slidenum">
              <a:rPr lang="en-US" smtClean="0"/>
              <a:t>9</a:t>
            </a:fld>
            <a:endParaRPr lang="en-US"/>
          </a:p>
        </p:txBody>
      </p:sp>
    </p:spTree>
    <p:extLst>
      <p:ext uri="{BB962C8B-B14F-4D97-AF65-F5344CB8AC3E}">
        <p14:creationId xmlns:p14="http://schemas.microsoft.com/office/powerpoint/2010/main" val="21043505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gn="l"/>
            <a:r>
              <a:rPr lang="en-US" sz="1200" b="0" i="0" u="none" strike="noStrike" baseline="0">
                <a:latin typeface="AdvOTcb88df00"/>
              </a:rPr>
              <a:t>This figure and following figure caption are from Nature article - </a:t>
            </a:r>
            <a:r>
              <a:rPr lang="en-US" sz="1200" b="0" i="0" u="none" strike="noStrike" baseline="0" err="1">
                <a:latin typeface="AdvOTcb88df00"/>
              </a:rPr>
              <a:t>Witzgall</a:t>
            </a:r>
            <a:r>
              <a:rPr lang="en-US" sz="1200" b="0" i="0" u="none" strike="noStrike" baseline="0">
                <a:latin typeface="AdvOTcb88df00"/>
              </a:rPr>
              <a:t> et al. 2021. Particulate organic matter as a functional soil component for persistent soil organic carbon. The figure caption “Aggregate and mineral-associated organic matter formation in soils of different textures driven by interactions between litter, microorganisms, and soil matrix. </a:t>
            </a:r>
            <a:r>
              <a:rPr lang="en-US" sz="1200" b="0" i="0" u="none" strike="noStrike" baseline="0">
                <a:latin typeface="AdvOTea1a7398"/>
              </a:rPr>
              <a:t>Fresh litter surfaces serve as hotspots of microbial activity driving the formation of organo-mineral associations in concert with comprising a nucleus for aggregate formation. </a:t>
            </a:r>
            <a:r>
              <a:rPr lang="en-US" sz="1200" b="0" i="0" u="none" strike="noStrike" baseline="0">
                <a:latin typeface="AdvOTcb88df00"/>
              </a:rPr>
              <a:t>A </a:t>
            </a:r>
            <a:r>
              <a:rPr lang="en-US" sz="1200" b="0" i="0" u="none" strike="noStrike" baseline="0">
                <a:latin typeface="AdvOTea1a7398"/>
              </a:rPr>
              <a:t>Coarse soil texture fosters higher mineralization of native and litter-derived organic matter resulting in higher CO2 emissions compared to the </a:t>
            </a:r>
            <a:r>
              <a:rPr lang="en-US" sz="1200" b="0" i="0" u="none" strike="noStrike" baseline="0">
                <a:latin typeface="AdvOTea1a7398+fb"/>
              </a:rPr>
              <a:t>fi</a:t>
            </a:r>
            <a:r>
              <a:rPr lang="en-US" sz="1200" b="0" i="0" u="none" strike="noStrike" baseline="0">
                <a:latin typeface="AdvOTea1a7398"/>
              </a:rPr>
              <a:t>ne-textured soil. </a:t>
            </a:r>
            <a:r>
              <a:rPr lang="en-US" sz="1200" b="0" i="0" u="none" strike="noStrike" baseline="0">
                <a:latin typeface="AdvOTcb88df00"/>
              </a:rPr>
              <a:t>B </a:t>
            </a:r>
            <a:r>
              <a:rPr lang="en-US" sz="1200" b="0" i="0" u="none" strike="noStrike" baseline="0">
                <a:latin typeface="AdvOTea1a7398"/>
              </a:rPr>
              <a:t>Fungal hyphae in coarse-textured soils promote the translocation of litter-derived C away from the litter</a:t>
            </a:r>
          </a:p>
          <a:p>
            <a:pPr algn="l"/>
            <a:r>
              <a:rPr lang="en-US" sz="1200" b="0" i="0" u="none" strike="noStrike" baseline="0">
                <a:latin typeface="AdvOTea1a7398"/>
              </a:rPr>
              <a:t>source. </a:t>
            </a:r>
            <a:r>
              <a:rPr lang="en-US" sz="1200" b="0" i="0" u="none" strike="noStrike" baseline="0">
                <a:latin typeface="AdvOTcb88df00"/>
              </a:rPr>
              <a:t>C </a:t>
            </a:r>
            <a:r>
              <a:rPr lang="en-US" sz="1200" b="0" i="0" u="none" strike="noStrike" baseline="0">
                <a:latin typeface="AdvOTea1a7398"/>
              </a:rPr>
              <a:t>Regardless of texture, gluing of </a:t>
            </a:r>
            <a:r>
              <a:rPr lang="en-US" sz="1200" b="0" i="0" u="none" strike="noStrike" baseline="0">
                <a:latin typeface="AdvOTea1a7398+fb"/>
              </a:rPr>
              <a:t>fi</a:t>
            </a:r>
            <a:r>
              <a:rPr lang="en-US" sz="1200" b="0" i="0" u="none" strike="noStrike" baseline="0">
                <a:latin typeface="AdvOTea1a7398"/>
              </a:rPr>
              <a:t>ne-sized minerals, driven by microbial products (EPS) on the fresh litter surface leads to (</a:t>
            </a:r>
            <a:r>
              <a:rPr lang="en-US" sz="1200" b="0" i="0" u="none" strike="noStrike" baseline="0">
                <a:latin typeface="AdvOTcb88df00"/>
              </a:rPr>
              <a:t>D</a:t>
            </a:r>
            <a:r>
              <a:rPr lang="en-US" sz="1200" b="0" i="0" u="none" strike="noStrike" baseline="0">
                <a:latin typeface="AdvOTea1a7398"/>
              </a:rPr>
              <a:t>) the formation of soil</a:t>
            </a:r>
          </a:p>
          <a:p>
            <a:pPr algn="l"/>
            <a:r>
              <a:rPr lang="en-US" sz="1200" b="0" i="0" u="none" strike="noStrike" baseline="0">
                <a:latin typeface="AdvOTea1a7398"/>
              </a:rPr>
              <a:t>aggregates directly at the plant-soil interface.”</a:t>
            </a:r>
            <a:endParaRPr lang="en-US" sz="1800"/>
          </a:p>
          <a:p>
            <a:endParaRPr lang="en-US"/>
          </a:p>
        </p:txBody>
      </p:sp>
      <p:sp>
        <p:nvSpPr>
          <p:cNvPr id="4" name="Slide Number Placeholder 3"/>
          <p:cNvSpPr>
            <a:spLocks noGrp="1"/>
          </p:cNvSpPr>
          <p:nvPr>
            <p:ph type="sldNum" sz="quarter" idx="5"/>
          </p:nvPr>
        </p:nvSpPr>
        <p:spPr/>
        <p:txBody>
          <a:bodyPr/>
          <a:lstStyle/>
          <a:p>
            <a:fld id="{826BD091-4092-4F28-8EE7-CA2A94FFB267}" type="slidenum">
              <a:rPr lang="en-US" smtClean="0"/>
              <a:t>10</a:t>
            </a:fld>
            <a:endParaRPr lang="en-US"/>
          </a:p>
        </p:txBody>
      </p:sp>
    </p:spTree>
    <p:extLst>
      <p:ext uri="{BB962C8B-B14F-4D97-AF65-F5344CB8AC3E}">
        <p14:creationId xmlns:p14="http://schemas.microsoft.com/office/powerpoint/2010/main" val="33850360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Page_Pictur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AD0AA8-E444-47EF-89E5-736BB9B92D2D}"/>
              </a:ext>
            </a:extLst>
          </p:cNvPr>
          <p:cNvSpPr/>
          <p:nvPr userDrawn="1"/>
        </p:nvSpPr>
        <p:spPr>
          <a:xfrm>
            <a:off x="2" y="1255271"/>
            <a:ext cx="4524657" cy="41142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Rectangle 2">
            <a:extLst>
              <a:ext uri="{FF2B5EF4-FFF2-40B4-BE49-F238E27FC236}">
                <a16:creationId xmlns:a16="http://schemas.microsoft.com/office/drawing/2014/main" id="{097CE488-345B-4087-B356-7841365FD68C}"/>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le 3">
            <a:extLst>
              <a:ext uri="{FF2B5EF4-FFF2-40B4-BE49-F238E27FC236}">
                <a16:creationId xmlns:a16="http://schemas.microsoft.com/office/drawing/2014/main" id="{83A83115-0EE0-4DD7-9EE2-BAE89C704D0C}"/>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Rectangle 4">
            <a:extLst>
              <a:ext uri="{FF2B5EF4-FFF2-40B4-BE49-F238E27FC236}">
                <a16:creationId xmlns:a16="http://schemas.microsoft.com/office/drawing/2014/main" id="{46266056-6F28-4FC4-A607-F9B804CA0388}"/>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Picture Placeholder 1">
            <a:extLst>
              <a:ext uri="{FF2B5EF4-FFF2-40B4-BE49-F238E27FC236}">
                <a16:creationId xmlns:a16="http://schemas.microsoft.com/office/drawing/2014/main" id="{C97D9E10-36DF-43A3-9452-DE4CDD54F665}"/>
              </a:ext>
            </a:extLst>
          </p:cNvPr>
          <p:cNvSpPr>
            <a:spLocks noGrp="1"/>
          </p:cNvSpPr>
          <p:nvPr>
            <p:ph type="pic" sz="quarter" idx="10"/>
          </p:nvPr>
        </p:nvSpPr>
        <p:spPr>
          <a:xfrm>
            <a:off x="2" y="1255713"/>
            <a:ext cx="4524375" cy="4113212"/>
          </a:xfrm>
          <a:prstGeom prst="rect">
            <a:avLst/>
          </a:prstGeom>
        </p:spPr>
        <p:txBody>
          <a:bodyPr anchor="ctr"/>
          <a:lstStyle>
            <a:lvl1pPr marL="0" indent="0" algn="ctr">
              <a:buNone/>
              <a:defRPr/>
            </a:lvl1pPr>
          </a:lstStyle>
          <a:p>
            <a:r>
              <a:rPr lang="en-US"/>
              <a:t>Click icon to add picture</a:t>
            </a:r>
          </a:p>
        </p:txBody>
      </p:sp>
      <p:sp>
        <p:nvSpPr>
          <p:cNvPr id="8" name="Picture Placeholder 2">
            <a:extLst>
              <a:ext uri="{FF2B5EF4-FFF2-40B4-BE49-F238E27FC236}">
                <a16:creationId xmlns:a16="http://schemas.microsoft.com/office/drawing/2014/main" id="{CCE8192B-B4FF-4B3E-A295-05E256A8B953}"/>
              </a:ext>
            </a:extLst>
          </p:cNvPr>
          <p:cNvSpPr>
            <a:spLocks noGrp="1"/>
          </p:cNvSpPr>
          <p:nvPr>
            <p:ph type="pic" sz="quarter" idx="11"/>
          </p:nvPr>
        </p:nvSpPr>
        <p:spPr>
          <a:xfrm>
            <a:off x="4668881" y="1255271"/>
            <a:ext cx="2176947" cy="2047712"/>
          </a:xfrm>
          <a:prstGeom prst="rect">
            <a:avLst/>
          </a:prstGeom>
        </p:spPr>
        <p:txBody>
          <a:bodyPr anchor="ctr"/>
          <a:lstStyle>
            <a:lvl1pPr marL="0" indent="0" algn="ctr">
              <a:buNone/>
              <a:defRPr/>
            </a:lvl1pPr>
          </a:lstStyle>
          <a:p>
            <a:r>
              <a:rPr lang="en-US"/>
              <a:t>Click icon to add picture</a:t>
            </a:r>
          </a:p>
        </p:txBody>
      </p:sp>
      <p:sp>
        <p:nvSpPr>
          <p:cNvPr id="9" name="Picture Placeholder 3">
            <a:extLst>
              <a:ext uri="{FF2B5EF4-FFF2-40B4-BE49-F238E27FC236}">
                <a16:creationId xmlns:a16="http://schemas.microsoft.com/office/drawing/2014/main" id="{095BC4A1-8F6A-474B-A40F-E9BC331AA982}"/>
              </a:ext>
            </a:extLst>
          </p:cNvPr>
          <p:cNvSpPr>
            <a:spLocks noGrp="1"/>
          </p:cNvSpPr>
          <p:nvPr>
            <p:ph type="pic" sz="quarter" idx="12"/>
          </p:nvPr>
        </p:nvSpPr>
        <p:spPr>
          <a:xfrm>
            <a:off x="6990048" y="1255714"/>
            <a:ext cx="2153952" cy="2047270"/>
          </a:xfrm>
          <a:prstGeom prst="rect">
            <a:avLst/>
          </a:prstGeom>
        </p:spPr>
        <p:txBody>
          <a:bodyPr anchor="ctr"/>
          <a:lstStyle>
            <a:lvl1pPr marL="0" indent="0" algn="ctr">
              <a:buNone/>
              <a:defRPr/>
            </a:lvl1pPr>
          </a:lstStyle>
          <a:p>
            <a:r>
              <a:rPr lang="en-US"/>
              <a:t>Click icon to add picture</a:t>
            </a:r>
          </a:p>
        </p:txBody>
      </p:sp>
      <p:sp>
        <p:nvSpPr>
          <p:cNvPr id="10" name="Picture Placeholder 4">
            <a:extLst>
              <a:ext uri="{FF2B5EF4-FFF2-40B4-BE49-F238E27FC236}">
                <a16:creationId xmlns:a16="http://schemas.microsoft.com/office/drawing/2014/main" id="{FB2332BB-BA4A-47D7-A477-91535F93F46C}"/>
              </a:ext>
            </a:extLst>
          </p:cNvPr>
          <p:cNvSpPr>
            <a:spLocks noGrp="1"/>
          </p:cNvSpPr>
          <p:nvPr>
            <p:ph type="pic" sz="quarter" idx="13"/>
          </p:nvPr>
        </p:nvSpPr>
        <p:spPr>
          <a:xfrm>
            <a:off x="4668881" y="3495284"/>
            <a:ext cx="4475121" cy="1873645"/>
          </a:xfrm>
          <a:prstGeom prst="rect">
            <a:avLst/>
          </a:prstGeom>
        </p:spPr>
        <p:txBody>
          <a:bodyPr anchor="ctr"/>
          <a:lstStyle>
            <a:lvl1pPr marL="0" indent="0" algn="ctr">
              <a:buNone/>
              <a:defRPr/>
            </a:lvl1pPr>
          </a:lstStyle>
          <a:p>
            <a:r>
              <a:rPr lang="en-US"/>
              <a:t>Click icon to add picture</a:t>
            </a:r>
          </a:p>
        </p:txBody>
      </p:sp>
      <p:pic>
        <p:nvPicPr>
          <p:cNvPr id="13" name="Picture 12">
            <a:extLst>
              <a:ext uri="{FF2B5EF4-FFF2-40B4-BE49-F238E27FC236}">
                <a16:creationId xmlns:a16="http://schemas.microsoft.com/office/drawing/2014/main" id="{E089B2D9-B0F5-4CEB-8BA0-950F9B843EAA}"/>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
        <p:nvSpPr>
          <p:cNvPr id="6" name="Title Placeholder">
            <a:extLst>
              <a:ext uri="{FF2B5EF4-FFF2-40B4-BE49-F238E27FC236}">
                <a16:creationId xmlns:a16="http://schemas.microsoft.com/office/drawing/2014/main" id="{1ED9A527-BAED-61BF-6E91-7A7A549C0D53}"/>
              </a:ext>
            </a:extLst>
          </p:cNvPr>
          <p:cNvSpPr>
            <a:spLocks noGrp="1"/>
          </p:cNvSpPr>
          <p:nvPr>
            <p:ph sz="quarter" idx="14" hasCustomPrompt="1"/>
          </p:nvPr>
        </p:nvSpPr>
        <p:spPr>
          <a:xfrm>
            <a:off x="97197" y="1685125"/>
            <a:ext cx="4121512" cy="1810154"/>
          </a:xfrm>
          <a:prstGeom prst="rect">
            <a:avLst/>
          </a:prstGeom>
        </p:spPr>
        <p:txBody>
          <a:bodyPr/>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a:t>Title of Presentation</a:t>
            </a:r>
          </a:p>
        </p:txBody>
      </p:sp>
      <p:sp>
        <p:nvSpPr>
          <p:cNvPr id="11" name="Title Placeholder">
            <a:extLst>
              <a:ext uri="{FF2B5EF4-FFF2-40B4-BE49-F238E27FC236}">
                <a16:creationId xmlns:a16="http://schemas.microsoft.com/office/drawing/2014/main" id="{6262340B-7AE3-4D09-8B54-07D54060CA41}"/>
              </a:ext>
            </a:extLst>
          </p:cNvPr>
          <p:cNvSpPr>
            <a:spLocks noGrp="1"/>
          </p:cNvSpPr>
          <p:nvPr>
            <p:ph sz="quarter" idx="15" hasCustomPrompt="1"/>
          </p:nvPr>
        </p:nvSpPr>
        <p:spPr>
          <a:xfrm>
            <a:off x="166573" y="5592249"/>
            <a:ext cx="8437100" cy="475666"/>
          </a:xfrm>
          <a:prstGeom prst="rect">
            <a:avLst/>
          </a:prstGeom>
        </p:spPr>
        <p:txBody>
          <a:bodyPr/>
          <a:lstStyle>
            <a:lvl1pPr marL="0" indent="0">
              <a:lnSpc>
                <a:spcPct val="108000"/>
              </a:lnSpc>
              <a:buNone/>
              <a:defRPr sz="2025" b="1">
                <a:solidFill>
                  <a:schemeClr val="accent6">
                    <a:lumMod val="60000"/>
                    <a:lumOff val="40000"/>
                  </a:schemeClr>
                </a:solidFill>
                <a:latin typeface="+mj-lt"/>
                <a:ea typeface="Open Sans" panose="020B0606030504020204" pitchFamily="34" charset="0"/>
                <a:cs typeface="Open Sans" panose="020B0606030504020204" pitchFamily="34" charset="0"/>
              </a:defRPr>
            </a:lvl1pPr>
          </a:lstStyle>
          <a:p>
            <a:pPr lvl="0"/>
            <a:r>
              <a:rPr lang="en-US"/>
              <a:t>Authors/Presenters &amp; Contact Info</a:t>
            </a:r>
          </a:p>
        </p:txBody>
      </p:sp>
    </p:spTree>
    <p:extLst>
      <p:ext uri="{BB962C8B-B14F-4D97-AF65-F5344CB8AC3E}">
        <p14:creationId xmlns:p14="http://schemas.microsoft.com/office/powerpoint/2010/main" val="2854203068"/>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3717A97-EB5E-BD51-B76E-E55056FA722D}"/>
              </a:ext>
            </a:extLst>
          </p:cNvPr>
          <p:cNvSpPr>
            <a:spLocks noGrp="1"/>
          </p:cNvSpPr>
          <p:nvPr>
            <p:ph type="dt" sz="half" idx="10"/>
          </p:nvPr>
        </p:nvSpPr>
        <p:spPr/>
        <p:txBody>
          <a:bodyPr/>
          <a:lstStyle/>
          <a:p>
            <a:fld id="{67F24FF2-0C93-4D34-A532-D5872914B228}" type="datetimeFigureOut">
              <a:rPr lang="en-US" smtClean="0"/>
              <a:t>3/20/2026</a:t>
            </a:fld>
            <a:endParaRPr lang="en-US"/>
          </a:p>
        </p:txBody>
      </p:sp>
      <p:sp>
        <p:nvSpPr>
          <p:cNvPr id="3" name="Footer Placeholder 2">
            <a:extLst>
              <a:ext uri="{FF2B5EF4-FFF2-40B4-BE49-F238E27FC236}">
                <a16:creationId xmlns:a16="http://schemas.microsoft.com/office/drawing/2014/main" id="{02B0329C-E86E-FAD3-88CE-AD7D8830962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89706C6-AA17-73BB-7BD9-75F5E1F5C422}"/>
              </a:ext>
            </a:extLst>
          </p:cNvPr>
          <p:cNvSpPr>
            <a:spLocks noGrp="1"/>
          </p:cNvSpPr>
          <p:nvPr>
            <p:ph type="sldNum" sz="quarter" idx="12"/>
          </p:nvPr>
        </p:nvSpPr>
        <p:spPr/>
        <p:txBody>
          <a:bodyPr/>
          <a:lstStyle/>
          <a:p>
            <a:fld id="{C8FAC95A-FE00-48CF-A8F2-62355378BBBF}" type="slidenum">
              <a:rPr lang="en-US" smtClean="0"/>
              <a:t>‹#›</a:t>
            </a:fld>
            <a:endParaRPr lang="en-US"/>
          </a:p>
        </p:txBody>
      </p:sp>
    </p:spTree>
    <p:extLst>
      <p:ext uri="{BB962C8B-B14F-4D97-AF65-F5344CB8AC3E}">
        <p14:creationId xmlns:p14="http://schemas.microsoft.com/office/powerpoint/2010/main" val="22638131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BE1BC9-3226-9B96-AB19-3DFD84B418D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845E3ED-19B3-819C-B930-C1BA400A4CEF}"/>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65C2B3-743D-E8F3-43D1-B39B4026C749}"/>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D78A61C-65A3-1BF7-8C47-B3ACCA04AA3A}"/>
              </a:ext>
            </a:extLst>
          </p:cNvPr>
          <p:cNvSpPr>
            <a:spLocks noGrp="1"/>
          </p:cNvSpPr>
          <p:nvPr>
            <p:ph type="dt" sz="half" idx="10"/>
          </p:nvPr>
        </p:nvSpPr>
        <p:spPr/>
        <p:txBody>
          <a:bodyPr/>
          <a:lstStyle/>
          <a:p>
            <a:fld id="{67F24FF2-0C93-4D34-A532-D5872914B228}" type="datetimeFigureOut">
              <a:rPr lang="en-US" smtClean="0"/>
              <a:t>3/20/2026</a:t>
            </a:fld>
            <a:endParaRPr lang="en-US"/>
          </a:p>
        </p:txBody>
      </p:sp>
      <p:sp>
        <p:nvSpPr>
          <p:cNvPr id="6" name="Footer Placeholder 5">
            <a:extLst>
              <a:ext uri="{FF2B5EF4-FFF2-40B4-BE49-F238E27FC236}">
                <a16:creationId xmlns:a16="http://schemas.microsoft.com/office/drawing/2014/main" id="{56305E6C-CF9D-E6E3-4DAB-8ED6D5318E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BE58CE-CCA4-BEE3-1E70-298D18DE84E5}"/>
              </a:ext>
            </a:extLst>
          </p:cNvPr>
          <p:cNvSpPr>
            <a:spLocks noGrp="1"/>
          </p:cNvSpPr>
          <p:nvPr>
            <p:ph type="sldNum" sz="quarter" idx="12"/>
          </p:nvPr>
        </p:nvSpPr>
        <p:spPr/>
        <p:txBody>
          <a:bodyPr/>
          <a:lstStyle/>
          <a:p>
            <a:fld id="{C8FAC95A-FE00-48CF-A8F2-62355378BBBF}" type="slidenum">
              <a:rPr lang="en-US" smtClean="0"/>
              <a:t>‹#›</a:t>
            </a:fld>
            <a:endParaRPr lang="en-US"/>
          </a:p>
        </p:txBody>
      </p:sp>
    </p:spTree>
    <p:extLst>
      <p:ext uri="{BB962C8B-B14F-4D97-AF65-F5344CB8AC3E}">
        <p14:creationId xmlns:p14="http://schemas.microsoft.com/office/powerpoint/2010/main" val="6804464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65E26-F73B-8692-94CC-335F40705FE0}"/>
              </a:ext>
            </a:extLst>
          </p:cNvPr>
          <p:cNvSpPr>
            <a:spLocks noGrp="1"/>
          </p:cNvSpPr>
          <p:nvPr>
            <p:ph type="ctrTitle"/>
          </p:nvPr>
        </p:nvSpPr>
        <p:spPr>
          <a:xfrm>
            <a:off x="1143000" y="1122363"/>
            <a:ext cx="6858000" cy="2387600"/>
          </a:xfrm>
          <a:prstGeom prst="rect">
            <a:avLst/>
          </a:prstGeo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840E9D3D-4C10-6EF5-40FB-FF43569AD57C}"/>
              </a:ext>
            </a:extLst>
          </p:cNvPr>
          <p:cNvSpPr>
            <a:spLocks noGrp="1"/>
          </p:cNvSpPr>
          <p:nvPr>
            <p:ph type="subTitle" idx="1"/>
          </p:nvPr>
        </p:nvSpPr>
        <p:spPr>
          <a:xfrm>
            <a:off x="1143000" y="3602038"/>
            <a:ext cx="6858000" cy="165576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val="1087484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DDA7C-8EE6-31B9-85B8-18495E7ED272}"/>
              </a:ext>
            </a:extLst>
          </p:cNvPr>
          <p:cNvSpPr>
            <a:spLocks noGrp="1"/>
          </p:cNvSpPr>
          <p:nvPr>
            <p:ph type="ctrTitle"/>
          </p:nvPr>
        </p:nvSpPr>
        <p:spPr>
          <a:xfrm>
            <a:off x="1143000" y="1122363"/>
            <a:ext cx="6858000" cy="2387600"/>
          </a:xfrm>
          <a:prstGeom prst="rect">
            <a:avLst/>
          </a:prstGeo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46468B83-9366-2D28-77D6-0B2039AEAFAF}"/>
              </a:ext>
            </a:extLst>
          </p:cNvPr>
          <p:cNvSpPr>
            <a:spLocks noGrp="1"/>
          </p:cNvSpPr>
          <p:nvPr>
            <p:ph type="subTitle" idx="1"/>
          </p:nvPr>
        </p:nvSpPr>
        <p:spPr>
          <a:xfrm>
            <a:off x="1143000" y="3602038"/>
            <a:ext cx="6858000" cy="165576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val="42788950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1951342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a:t>Slide Title</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7182093" y="914400"/>
            <a:ext cx="1733309"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7182093" y="914400"/>
            <a:ext cx="1733309" cy="5219699"/>
          </a:xfrm>
          <a:prstGeom prst="rect">
            <a:avLst/>
          </a:prstGeom>
        </p:spPr>
        <p:txBody>
          <a:bodyPr anchor="ctr"/>
          <a:lstStyle>
            <a:lvl1pPr marL="0" indent="0" algn="ctr">
              <a:buNone/>
              <a:defRPr/>
            </a:lvl1pPr>
          </a:lstStyle>
          <a:p>
            <a:r>
              <a:rPr lang="en-US"/>
              <a:t>Click icon to add picture</a:t>
            </a:r>
          </a:p>
        </p:txBody>
      </p:sp>
      <p:sp>
        <p:nvSpPr>
          <p:cNvPr id="4" name="Content Placeholder 3">
            <a:extLst>
              <a:ext uri="{FF2B5EF4-FFF2-40B4-BE49-F238E27FC236}">
                <a16:creationId xmlns:a16="http://schemas.microsoft.com/office/drawing/2014/main" id="{AB060155-703B-836F-6108-5BC2E11B03F2}"/>
              </a:ext>
            </a:extLst>
          </p:cNvPr>
          <p:cNvSpPr>
            <a:spLocks noGrp="1"/>
          </p:cNvSpPr>
          <p:nvPr>
            <p:ph sz="quarter" idx="13"/>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03719955"/>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ody White 3">
    <p:spTree>
      <p:nvGrpSpPr>
        <p:cNvPr id="1" name=""/>
        <p:cNvGrpSpPr/>
        <p:nvPr/>
      </p:nvGrpSpPr>
      <p:grpSpPr>
        <a:xfrm>
          <a:off x="0" y="0"/>
          <a:ext cx="0" cy="0"/>
          <a:chOff x="0" y="0"/>
          <a:chExt cx="0" cy="0"/>
        </a:xfrm>
      </p:grpSpPr>
      <p:sp>
        <p:nvSpPr>
          <p:cNvPr id="11" name="Title Placeholder">
            <a:extLst>
              <a:ext uri="{FF2B5EF4-FFF2-40B4-BE49-F238E27FC236}">
                <a16:creationId xmlns:a16="http://schemas.microsoft.com/office/drawing/2014/main" id="{2B434D1E-5311-4884-AA47-BBA361918243}"/>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a:t>Slide Title</a:t>
            </a:r>
          </a:p>
        </p:txBody>
      </p:sp>
      <p:sp>
        <p:nvSpPr>
          <p:cNvPr id="10" name="Picture Rectangle 1">
            <a:extLst>
              <a:ext uri="{FF2B5EF4-FFF2-40B4-BE49-F238E27FC236}">
                <a16:creationId xmlns:a16="http://schemas.microsoft.com/office/drawing/2014/main" id="{7858EC9A-293D-4DC4-8D17-1C7CD6AB84C0}"/>
              </a:ext>
              <a:ext uri="{C183D7F6-B498-43B3-948B-1728B52AA6E4}">
                <adec:decorative xmlns:adec="http://schemas.microsoft.com/office/drawing/2017/decorative" val="1"/>
              </a:ext>
            </a:extLst>
          </p:cNvPr>
          <p:cNvSpPr/>
          <p:nvPr userDrawn="1"/>
        </p:nvSpPr>
        <p:spPr>
          <a:xfrm>
            <a:off x="7182093" y="914400"/>
            <a:ext cx="1733309" cy="25090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Picture Placeholder 1">
            <a:extLst>
              <a:ext uri="{FF2B5EF4-FFF2-40B4-BE49-F238E27FC236}">
                <a16:creationId xmlns:a16="http://schemas.microsoft.com/office/drawing/2014/main" id="{A7B37783-ECCB-4CEC-8DEF-782C6EDEE53A}"/>
              </a:ext>
              <a:ext uri="{C183D7F6-B498-43B3-948B-1728B52AA6E4}">
                <adec:decorative xmlns:adec="http://schemas.microsoft.com/office/drawing/2017/decorative" val="0"/>
              </a:ext>
            </a:extLst>
          </p:cNvPr>
          <p:cNvSpPr>
            <a:spLocks noGrp="1"/>
          </p:cNvSpPr>
          <p:nvPr>
            <p:ph type="pic" sz="quarter" idx="13"/>
          </p:nvPr>
        </p:nvSpPr>
        <p:spPr>
          <a:xfrm>
            <a:off x="7182093" y="914399"/>
            <a:ext cx="1733309" cy="2509020"/>
          </a:xfrm>
          <a:prstGeom prst="rect">
            <a:avLst/>
          </a:prstGeom>
        </p:spPr>
        <p:txBody>
          <a:bodyPr anchor="ctr"/>
          <a:lstStyle>
            <a:lvl1pPr marL="0" indent="0" algn="ctr">
              <a:buNone/>
              <a:defRPr/>
            </a:lvl1pPr>
          </a:lstStyle>
          <a:p>
            <a:r>
              <a:rPr lang="en-US"/>
              <a:t>Click icon to add picture</a:t>
            </a:r>
          </a:p>
        </p:txBody>
      </p:sp>
      <p:sp>
        <p:nvSpPr>
          <p:cNvPr id="9" name="Picture Rectangle 2">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7182093" y="3615164"/>
            <a:ext cx="1733309" cy="251893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Picture Placeholder 2">
            <a:extLst>
              <a:ext uri="{FF2B5EF4-FFF2-40B4-BE49-F238E27FC236}">
                <a16:creationId xmlns:a16="http://schemas.microsoft.com/office/drawing/2014/main" id="{FA3DE705-66A6-4139-B2DC-D25F0EB450B7}"/>
              </a:ext>
            </a:extLst>
          </p:cNvPr>
          <p:cNvSpPr>
            <a:spLocks noGrp="1"/>
          </p:cNvSpPr>
          <p:nvPr>
            <p:ph type="pic" sz="quarter" idx="14"/>
          </p:nvPr>
        </p:nvSpPr>
        <p:spPr>
          <a:xfrm>
            <a:off x="7182093" y="3615164"/>
            <a:ext cx="1733309" cy="2518941"/>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139325A6-7B98-FADE-D434-B6A2DB8AD5A1}"/>
              </a:ext>
            </a:extLst>
          </p:cNvPr>
          <p:cNvSpPr>
            <a:spLocks noGrp="1"/>
          </p:cNvSpPr>
          <p:nvPr>
            <p:ph sz="quarter" idx="15"/>
          </p:nvPr>
        </p:nvSpPr>
        <p:spPr>
          <a:xfrm>
            <a:off x="377190" y="1627632"/>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6955462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ody White 4">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12E01219-4F6B-4A10-ACAC-FC1373C47670}"/>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a:t>Slide Title</a:t>
            </a:r>
          </a:p>
        </p:txBody>
      </p:sp>
      <p:sp>
        <p:nvSpPr>
          <p:cNvPr id="16" name="Picture Rectangle 1">
            <a:extLst>
              <a:ext uri="{FF2B5EF4-FFF2-40B4-BE49-F238E27FC236}">
                <a16:creationId xmlns:a16="http://schemas.microsoft.com/office/drawing/2014/main" id="{B56D0C75-5B98-46DE-9CDE-7848C98BC629}"/>
              </a:ext>
              <a:ext uri="{C183D7F6-B498-43B3-948B-1728B52AA6E4}">
                <adec:decorative xmlns:adec="http://schemas.microsoft.com/office/drawing/2017/decorative" val="1"/>
              </a:ext>
            </a:extLst>
          </p:cNvPr>
          <p:cNvSpPr/>
          <p:nvPr userDrawn="1"/>
        </p:nvSpPr>
        <p:spPr>
          <a:xfrm>
            <a:off x="7182093" y="914401"/>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Picture Placeholder 1">
            <a:extLst>
              <a:ext uri="{FF2B5EF4-FFF2-40B4-BE49-F238E27FC236}">
                <a16:creationId xmlns:a16="http://schemas.microsoft.com/office/drawing/2014/main" id="{FA3DE705-66A6-4139-B2DC-D25F0EB450B7}"/>
              </a:ext>
            </a:extLst>
          </p:cNvPr>
          <p:cNvSpPr>
            <a:spLocks noGrp="1"/>
          </p:cNvSpPr>
          <p:nvPr>
            <p:ph type="pic" sz="quarter" idx="14"/>
          </p:nvPr>
        </p:nvSpPr>
        <p:spPr>
          <a:xfrm>
            <a:off x="7182090" y="914402"/>
            <a:ext cx="1733308" cy="1607519"/>
          </a:xfrm>
          <a:prstGeom prst="rect">
            <a:avLst/>
          </a:prstGeom>
        </p:spPr>
        <p:txBody>
          <a:bodyPr anchor="ctr"/>
          <a:lstStyle>
            <a:lvl1pPr marL="0" indent="0" algn="ctr">
              <a:buNone/>
              <a:defRPr/>
            </a:lvl1pPr>
          </a:lstStyle>
          <a:p>
            <a:r>
              <a:rPr lang="en-US"/>
              <a:t>Click icon to add picture</a:t>
            </a:r>
          </a:p>
        </p:txBody>
      </p:sp>
      <p:sp>
        <p:nvSpPr>
          <p:cNvPr id="18" name="Picture Rectangle 2">
            <a:extLst>
              <a:ext uri="{FF2B5EF4-FFF2-40B4-BE49-F238E27FC236}">
                <a16:creationId xmlns:a16="http://schemas.microsoft.com/office/drawing/2014/main" id="{175A8299-EC36-407A-A79D-E8F21B4912DD}"/>
              </a:ext>
              <a:ext uri="{C183D7F6-B498-43B3-948B-1728B52AA6E4}">
                <adec:decorative xmlns:adec="http://schemas.microsoft.com/office/drawing/2017/decorative" val="1"/>
              </a:ext>
            </a:extLst>
          </p:cNvPr>
          <p:cNvSpPr/>
          <p:nvPr userDrawn="1"/>
        </p:nvSpPr>
        <p:spPr>
          <a:xfrm>
            <a:off x="7182093" y="2717079"/>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Picture Placeholder 2">
            <a:extLst>
              <a:ext uri="{FF2B5EF4-FFF2-40B4-BE49-F238E27FC236}">
                <a16:creationId xmlns:a16="http://schemas.microsoft.com/office/drawing/2014/main" id="{ECA84048-8C0E-492C-AC5F-197EB1BEC3C7}"/>
              </a:ext>
              <a:ext uri="{C183D7F6-B498-43B3-948B-1728B52AA6E4}">
                <adec:decorative xmlns:adec="http://schemas.microsoft.com/office/drawing/2017/decorative" val="0"/>
              </a:ext>
            </a:extLst>
          </p:cNvPr>
          <p:cNvSpPr>
            <a:spLocks noGrp="1"/>
          </p:cNvSpPr>
          <p:nvPr>
            <p:ph type="pic" sz="quarter" idx="15"/>
          </p:nvPr>
        </p:nvSpPr>
        <p:spPr>
          <a:xfrm>
            <a:off x="7182090" y="2713661"/>
            <a:ext cx="1733308" cy="1607519"/>
          </a:xfrm>
          <a:prstGeom prst="rect">
            <a:avLst/>
          </a:prstGeom>
        </p:spPr>
        <p:txBody>
          <a:bodyPr anchor="ctr"/>
          <a:lstStyle>
            <a:lvl1pPr marL="0" indent="0" algn="ctr">
              <a:buNone/>
              <a:defRPr/>
            </a:lvl1pPr>
          </a:lstStyle>
          <a:p>
            <a:r>
              <a:rPr lang="en-US"/>
              <a:t>Click icon to add picture</a:t>
            </a:r>
          </a:p>
        </p:txBody>
      </p:sp>
      <p:sp>
        <p:nvSpPr>
          <p:cNvPr id="19" name="Picture Rectangle 3">
            <a:extLst>
              <a:ext uri="{FF2B5EF4-FFF2-40B4-BE49-F238E27FC236}">
                <a16:creationId xmlns:a16="http://schemas.microsoft.com/office/drawing/2014/main" id="{2A4E731A-EF94-4BF9-B8A8-ACC17649834E}"/>
              </a:ext>
              <a:ext uri="{C183D7F6-B498-43B3-948B-1728B52AA6E4}">
                <adec:decorative xmlns:adec="http://schemas.microsoft.com/office/drawing/2017/decorative" val="1"/>
              </a:ext>
            </a:extLst>
          </p:cNvPr>
          <p:cNvSpPr/>
          <p:nvPr userDrawn="1"/>
        </p:nvSpPr>
        <p:spPr>
          <a:xfrm>
            <a:off x="7182093" y="4523170"/>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Picture Placeholder 3">
            <a:extLst>
              <a:ext uri="{FF2B5EF4-FFF2-40B4-BE49-F238E27FC236}">
                <a16:creationId xmlns:a16="http://schemas.microsoft.com/office/drawing/2014/main" id="{C1CFA84E-19F1-45F4-93A1-15252D4AA15C}"/>
              </a:ext>
            </a:extLst>
          </p:cNvPr>
          <p:cNvSpPr>
            <a:spLocks noGrp="1"/>
          </p:cNvSpPr>
          <p:nvPr>
            <p:ph type="pic" sz="quarter" idx="16"/>
          </p:nvPr>
        </p:nvSpPr>
        <p:spPr>
          <a:xfrm>
            <a:off x="7182090" y="4524877"/>
            <a:ext cx="1733308" cy="1607519"/>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BE2B9254-8570-FDC7-4F0A-578AD5E80273}"/>
              </a:ext>
            </a:extLst>
          </p:cNvPr>
          <p:cNvSpPr>
            <a:spLocks noGrp="1"/>
          </p:cNvSpPr>
          <p:nvPr>
            <p:ph sz="quarter" idx="17"/>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87241546"/>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3128570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Body White 1">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F2A1C92-BED5-4889-350B-664F5E52DD1F}"/>
              </a:ext>
            </a:extLst>
          </p:cNvPr>
          <p:cNvSpPr>
            <a:spLocks noGrp="1"/>
          </p:cNvSpPr>
          <p:nvPr>
            <p:ph type="title" hasCustomPrompt="1"/>
          </p:nvPr>
        </p:nvSpPr>
        <p:spPr>
          <a:xfrm>
            <a:off x="150876" y="832105"/>
            <a:ext cx="7886700" cy="629051"/>
          </a:xfrm>
          <a:prstGeom prst="rect">
            <a:avLst/>
          </a:prstGeom>
        </p:spPr>
        <p:txBody>
          <a:bodyPr/>
          <a:lstStyle>
            <a:lvl1pPr>
              <a:lnSpc>
                <a:spcPct val="100000"/>
              </a:lnSpc>
              <a:defRPr sz="3000" b="1">
                <a:solidFill>
                  <a:schemeClr val="accent4"/>
                </a:solidFill>
              </a:defRPr>
            </a:lvl1pPr>
          </a:lstStyle>
          <a:p>
            <a:r>
              <a:rPr lang="en-US"/>
              <a:t>Slide Title</a:t>
            </a:r>
          </a:p>
        </p:txBody>
      </p:sp>
      <p:sp>
        <p:nvSpPr>
          <p:cNvPr id="15" name="Content Placeholder 14">
            <a:extLst>
              <a:ext uri="{FF2B5EF4-FFF2-40B4-BE49-F238E27FC236}">
                <a16:creationId xmlns:a16="http://schemas.microsoft.com/office/drawing/2014/main" id="{0B27EC78-0DDB-B2DE-0DC4-8DABA1A1D219}"/>
              </a:ext>
            </a:extLst>
          </p:cNvPr>
          <p:cNvSpPr>
            <a:spLocks noGrp="1"/>
          </p:cNvSpPr>
          <p:nvPr>
            <p:ph sz="quarter" idx="10"/>
          </p:nvPr>
        </p:nvSpPr>
        <p:spPr>
          <a:xfrm>
            <a:off x="377190" y="1627632"/>
            <a:ext cx="8538210"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10564279"/>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499098EA-6AF8-6832-2A05-891F678E3731}"/>
              </a:ext>
            </a:extLst>
          </p:cNvPr>
          <p:cNvSpPr>
            <a:spLocks noGrp="1"/>
          </p:cNvSpPr>
          <p:nvPr>
            <p:ph type="body" sz="quarter" idx="13" hasCustomPrompt="1"/>
          </p:nvPr>
        </p:nvSpPr>
        <p:spPr>
          <a:xfrm>
            <a:off x="147584" y="832704"/>
            <a:ext cx="6549819" cy="531082"/>
          </a:xfrm>
          <a:prstGeom prst="rect">
            <a:avLst/>
          </a:prstGeom>
        </p:spPr>
        <p:txBody>
          <a:bodyPr/>
          <a:lstStyle>
            <a:lvl1pPr marL="0" indent="0">
              <a:buNone/>
              <a:defRPr sz="3000" b="1">
                <a:solidFill>
                  <a:schemeClr val="accent4"/>
                </a:solidFill>
                <a:latin typeface="+mj-lt"/>
                <a:ea typeface="Open Sans" panose="020B0606030504020204" pitchFamily="34" charset="0"/>
                <a:cs typeface="Arial" panose="020B0604020202020204" pitchFamily="34" charset="0"/>
              </a:defRPr>
            </a:lvl1pPr>
          </a:lstStyle>
          <a:p>
            <a:pPr lvl="0"/>
            <a:r>
              <a:rPr lang="en-US"/>
              <a:t>Slide Header </a:t>
            </a:r>
          </a:p>
        </p:txBody>
      </p:sp>
    </p:spTree>
    <p:extLst>
      <p:ext uri="{BB962C8B-B14F-4D97-AF65-F5344CB8AC3E}">
        <p14:creationId xmlns:p14="http://schemas.microsoft.com/office/powerpoint/2010/main" val="3717055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Page No Pictures">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1960165"/>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145" y="0"/>
            <a:ext cx="9142857" cy="480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350"/>
              <a:t>Module 3: Soil Carbon Sequestration in Forestland Soils</a:t>
            </a:r>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145" y="6273228"/>
            <a:ext cx="9142857" cy="58477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accent5"/>
              </a:solidFill>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6234545" y="6287081"/>
            <a:ext cx="2676347" cy="468077"/>
          </a:xfrm>
          <a:prstGeom prst="rect">
            <a:avLst/>
          </a:prstGeom>
          <a:noFill/>
        </p:spPr>
        <p:txBody>
          <a:bodyPr wrap="square" rtlCol="0">
            <a:spAutoFit/>
          </a:bodyPr>
          <a:lstStyle/>
          <a:p>
            <a:pPr algn="ctr">
              <a:spcBef>
                <a:spcPts val="450"/>
              </a:spcBef>
            </a:pPr>
            <a:r>
              <a:rPr lang="en-US" sz="1050" b="1" spc="8" baseline="0">
                <a:solidFill>
                  <a:schemeClr val="bg1"/>
                </a:solidFill>
                <a:latin typeface="Montserrat" pitchFamily="2" charset="0"/>
                <a:ea typeface="Open Sans" panose="020B0606030504020204" pitchFamily="34" charset="0"/>
                <a:cs typeface="Open Sans" panose="020B0606030504020204" pitchFamily="34" charset="0"/>
              </a:rPr>
              <a:t>Soil Health Division </a:t>
            </a:r>
            <a:r>
              <a:rPr lang="en-US" sz="1050" b="1" spc="8" baseline="0">
                <a:solidFill>
                  <a:srgbClr val="FFCB0B"/>
                </a:solidFill>
                <a:latin typeface="Montserrat" pitchFamily="2" charset="0"/>
                <a:ea typeface="Open Sans" panose="020B0606030504020204" pitchFamily="34" charset="0"/>
                <a:cs typeface="Open Sans" panose="020B0606030504020204" pitchFamily="34" charset="0"/>
              </a:rPr>
              <a:t>|</a:t>
            </a:r>
            <a:r>
              <a:rPr lang="en-US" sz="1050" b="1" spc="8" baseline="0">
                <a:solidFill>
                  <a:schemeClr val="bg1"/>
                </a:solidFill>
                <a:latin typeface="Montserrat" pitchFamily="2" charset="0"/>
                <a:ea typeface="Open Sans" panose="020B0606030504020204" pitchFamily="34" charset="0"/>
                <a:cs typeface="Open Sans" panose="020B0606030504020204" pitchFamily="34" charset="0"/>
              </a:rPr>
              <a:t> nrcs.usda.gov</a:t>
            </a:r>
          </a:p>
          <a:p>
            <a:pPr marL="0" marR="0" lvl="0" indent="0" algn="ctr" defTabSz="685783" rtl="0" eaLnBrk="1" fontAlgn="auto" latinLnBrk="0" hangingPunct="1">
              <a:lnSpc>
                <a:spcPct val="100000"/>
              </a:lnSpc>
              <a:spcBef>
                <a:spcPts val="450"/>
              </a:spcBef>
              <a:spcAft>
                <a:spcPts val="0"/>
              </a:spcAft>
              <a:buClrTx/>
              <a:buSzTx/>
              <a:buFontTx/>
              <a:buNone/>
              <a:tabLst/>
              <a:defRPr/>
            </a:pPr>
            <a:r>
              <a:rPr lang="en-US" sz="975" b="1" kern="1200" spc="225" baseline="0">
                <a:solidFill>
                  <a:schemeClr val="bg1"/>
                </a:solidFill>
                <a:latin typeface="Montserrat" pitchFamily="2" charset="0"/>
                <a:ea typeface="Open Sans" panose="020B0606030504020204" pitchFamily="34" charset="0"/>
                <a:cs typeface="Open Sans" panose="020B0606030504020204" pitchFamily="34" charset="0"/>
              </a:rPr>
              <a:t>SCIENCE &amp; TECHNOLOGY</a:t>
            </a:r>
            <a:endParaRPr lang="en-US" sz="975" b="1">
              <a:solidFill>
                <a:schemeClr val="bg1"/>
              </a:solidFill>
              <a:latin typeface="Montserrat" pitchFamily="2" charset="0"/>
              <a:ea typeface="Open Sans" panose="020B0606030504020204" pitchFamily="34" charset="0"/>
              <a:cs typeface="Open Sans" panose="020B0606030504020204" pitchFamily="34" charset="0"/>
            </a:endParaRPr>
          </a:p>
        </p:txBody>
      </p:sp>
      <p:pic>
        <p:nvPicPr>
          <p:cNvPr id="7" name="Picture 6" descr="USDA Natural Resources Conservation Service">
            <a:extLst>
              <a:ext uri="{FF2B5EF4-FFF2-40B4-BE49-F238E27FC236}">
                <a16:creationId xmlns:a16="http://schemas.microsoft.com/office/drawing/2014/main" id="{0B1C69E8-C370-43D8-81AA-AB0119E4CD31}"/>
              </a:ext>
            </a:extLst>
          </p:cNvPr>
          <p:cNvPicPr>
            <a:picLocks noChangeAspect="1"/>
          </p:cNvPicPr>
          <p:nvPr userDrawn="1"/>
        </p:nvPicPr>
        <p:blipFill>
          <a:blip r:embed="rId13"/>
          <a:stretch>
            <a:fillRect/>
          </a:stretch>
        </p:blipFill>
        <p:spPr>
          <a:xfrm>
            <a:off x="233109" y="53406"/>
            <a:ext cx="3050419" cy="388004"/>
          </a:xfrm>
          <a:prstGeom prst="rect">
            <a:avLst/>
          </a:prstGeom>
        </p:spPr>
      </p:pic>
      <p:sp>
        <p:nvSpPr>
          <p:cNvPr id="3" name="FPAC Lockup">
            <a:extLst>
              <a:ext uri="{FF2B5EF4-FFF2-40B4-BE49-F238E27FC236}">
                <a16:creationId xmlns:a16="http://schemas.microsoft.com/office/drawing/2014/main" id="{29017CC6-538A-FD3F-1CFC-7CF628665511}"/>
              </a:ext>
            </a:extLst>
          </p:cNvPr>
          <p:cNvSpPr txBox="1"/>
          <p:nvPr userDrawn="1"/>
        </p:nvSpPr>
        <p:spPr>
          <a:xfrm>
            <a:off x="-94883" y="6265534"/>
            <a:ext cx="2609781" cy="479618"/>
          </a:xfrm>
          <a:prstGeom prst="rect">
            <a:avLst/>
          </a:prstGeom>
          <a:noFill/>
        </p:spPr>
        <p:txBody>
          <a:bodyPr wrap="square" rtlCol="0">
            <a:spAutoFit/>
          </a:bodyPr>
          <a:lstStyle/>
          <a:p>
            <a:pPr algn="ctr">
              <a:spcBef>
                <a:spcPts val="450"/>
              </a:spcBef>
            </a:pPr>
            <a:r>
              <a:rPr lang="en-US" sz="1050" b="1" kern="1200" spc="8" baseline="0" dirty="0">
                <a:solidFill>
                  <a:schemeClr val="bg1"/>
                </a:solidFill>
                <a:latin typeface="Montserrat" pitchFamily="2" charset="0"/>
                <a:ea typeface="Open Sans" panose="020B0606030504020204" pitchFamily="34" charset="0"/>
                <a:cs typeface="Open Sans" panose="020B0606030504020204" pitchFamily="34" charset="0"/>
              </a:rPr>
              <a:t>Forestland Soil Health </a:t>
            </a:r>
          </a:p>
          <a:p>
            <a:pPr algn="ctr">
              <a:spcBef>
                <a:spcPts val="450"/>
              </a:spcBef>
            </a:pPr>
            <a:r>
              <a:rPr lang="en-US" sz="1050" b="1" kern="1200" spc="8" baseline="0" dirty="0">
                <a:solidFill>
                  <a:schemeClr val="bg1"/>
                </a:solidFill>
                <a:latin typeface="Montserrat" pitchFamily="2" charset="0"/>
                <a:ea typeface="Open Sans" panose="020B0606030504020204" pitchFamily="34" charset="0"/>
                <a:cs typeface="Open Sans" panose="020B0606030504020204" pitchFamily="34" charset="0"/>
              </a:rPr>
              <a:t>Training</a:t>
            </a:r>
            <a:endParaRPr lang="en-US" sz="900" b="1" dirty="0">
              <a:solidFill>
                <a:schemeClr val="bg1"/>
              </a:solidFill>
              <a:latin typeface="Montserrat" pitchFamily="2"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69656255"/>
      </p:ext>
    </p:extLst>
  </p:cSld>
  <p:clrMap bg1="lt1" tx1="dk1" bg2="lt2" tx2="dk2" accent1="accent1" accent2="accent2" accent3="accent3" accent4="accent4" accent5="accent5" accent6="accent6" hlink="hlink" folHlink="folHlink"/>
  <p:sldLayoutIdLst>
    <p:sldLayoutId id="2147483710" r:id="rId1"/>
    <p:sldLayoutId id="2147483742" r:id="rId2"/>
    <p:sldLayoutId id="2147483735" r:id="rId3"/>
    <p:sldLayoutId id="2147483736" r:id="rId4"/>
    <p:sldLayoutId id="2147483737" r:id="rId5"/>
    <p:sldLayoutId id="2147483722" r:id="rId6"/>
    <p:sldLayoutId id="2147483739" r:id="rId7"/>
    <p:sldLayoutId id="2147483740" r:id="rId8"/>
    <p:sldLayoutId id="2147483720" r:id="rId9"/>
    <p:sldLayoutId id="2147483760" r:id="rId10"/>
    <p:sldLayoutId id="2147483761" r:id="rId11"/>
  </p:sldLayoutIdLst>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4" userDrawn="1">
          <p15:clr>
            <a:srgbClr val="F26B43"/>
          </p15:clr>
        </p15:guide>
        <p15:guide id="2" pos="5616" userDrawn="1">
          <p15:clr>
            <a:srgbClr val="F26B43"/>
          </p15:clr>
        </p15:guide>
        <p15:guide id="3" orient="horz" pos="192" userDrawn="1">
          <p15:clr>
            <a:srgbClr val="F26B43"/>
          </p15:clr>
        </p15:guide>
        <p15:guide id="4" orient="horz" pos="412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145" y="0"/>
            <a:ext cx="9142857" cy="480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350"/>
              <a:t>Module 3: Soil Carbon Sequestration in Forestland Soils</a:t>
            </a:r>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145" y="6410597"/>
            <a:ext cx="9142857" cy="44740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724324"/>
              </a:solidFill>
              <a:effectLst/>
              <a:uLnTx/>
              <a:uFillTx/>
              <a:latin typeface="Montserrat"/>
              <a:ea typeface="+mn-ea"/>
              <a:cs typeface="+mn-cs"/>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6973344" y="6410597"/>
            <a:ext cx="1942056" cy="36420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450"/>
              </a:spcBef>
              <a:spcAft>
                <a:spcPts val="0"/>
              </a:spcAft>
              <a:buClrTx/>
              <a:buSzTx/>
              <a:buFontTx/>
              <a:buNone/>
              <a:tabLst/>
              <a:defRPr/>
            </a:pPr>
            <a:r>
              <a:rPr kumimoji="0" lang="en-US" sz="675" b="1" i="0" u="none" strike="noStrike" kern="1200" cap="none" spc="8" normalizeH="0" baseline="0" noProof="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Soil Health Division </a:t>
            </a:r>
            <a:r>
              <a:rPr kumimoji="0" lang="en-US" sz="675" b="1" i="0" u="none" strike="noStrike" kern="1200" cap="none" spc="8" normalizeH="0" baseline="0" noProof="0">
                <a:ln>
                  <a:noFill/>
                </a:ln>
                <a:solidFill>
                  <a:srgbClr val="FFCB0B"/>
                </a:solidFill>
                <a:effectLst/>
                <a:uLnTx/>
                <a:uFillTx/>
                <a:latin typeface="Montserrat" pitchFamily="2" charset="0"/>
                <a:ea typeface="Open Sans" panose="020B0606030504020204" pitchFamily="34" charset="0"/>
                <a:cs typeface="Open Sans" panose="020B0606030504020204" pitchFamily="34" charset="0"/>
              </a:rPr>
              <a:t>|</a:t>
            </a:r>
            <a:r>
              <a:rPr kumimoji="0" lang="en-US" sz="675" b="1" i="0" u="none" strike="noStrike" kern="1200" cap="none" spc="8" normalizeH="0" baseline="0" noProof="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 nrcs.usda.gov</a:t>
            </a:r>
          </a:p>
          <a:p>
            <a:pPr marL="0" marR="0" lvl="0" indent="0" algn="ctr" defTabSz="685783" rtl="0" eaLnBrk="1" fontAlgn="auto" latinLnBrk="0" hangingPunct="1">
              <a:lnSpc>
                <a:spcPct val="100000"/>
              </a:lnSpc>
              <a:spcBef>
                <a:spcPts val="450"/>
              </a:spcBef>
              <a:spcAft>
                <a:spcPts val="0"/>
              </a:spcAft>
              <a:buClrTx/>
              <a:buSzTx/>
              <a:buFontTx/>
              <a:buNone/>
              <a:tabLst/>
              <a:defRPr/>
            </a:pPr>
            <a:r>
              <a:rPr kumimoji="0" lang="en-US" sz="675" b="1" i="0" u="none" strike="noStrike" kern="1200" cap="none" spc="225" normalizeH="0" baseline="0" noProof="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SCIENCE &amp; TECHNOLOGY</a:t>
            </a:r>
            <a:endParaRPr kumimoji="0" lang="en-US" sz="675" b="1" i="0" u="none" strike="noStrike" kern="1200" cap="none" spc="0" normalizeH="0" baseline="0" noProof="0">
              <a:ln>
                <a:noFill/>
              </a:ln>
              <a:solidFill>
                <a:prstClr val="white"/>
              </a:solidFill>
              <a:effectLst/>
              <a:uLnTx/>
              <a:uFillTx/>
              <a:latin typeface="Montserrat" pitchFamily="2" charset="0"/>
              <a:ea typeface="Open Sans" panose="020B0606030504020204" pitchFamily="34" charset="0"/>
              <a:cs typeface="Open Sans" panose="020B0606030504020204" pitchFamily="34" charset="0"/>
            </a:endParaRPr>
          </a:p>
        </p:txBody>
      </p:sp>
      <p:pic>
        <p:nvPicPr>
          <p:cNvPr id="7" name="Picture 6" descr="USDA Natural Resources Conservation Service">
            <a:extLst>
              <a:ext uri="{FF2B5EF4-FFF2-40B4-BE49-F238E27FC236}">
                <a16:creationId xmlns:a16="http://schemas.microsoft.com/office/drawing/2014/main" id="{0B1C69E8-C370-43D8-81AA-AB0119E4CD31}"/>
              </a:ext>
            </a:extLst>
          </p:cNvPr>
          <p:cNvPicPr>
            <a:picLocks noChangeAspect="1"/>
          </p:cNvPicPr>
          <p:nvPr userDrawn="1"/>
        </p:nvPicPr>
        <p:blipFill>
          <a:blip r:embed="rId3"/>
          <a:stretch>
            <a:fillRect/>
          </a:stretch>
        </p:blipFill>
        <p:spPr>
          <a:xfrm>
            <a:off x="233109" y="53406"/>
            <a:ext cx="3050419" cy="388004"/>
          </a:xfrm>
          <a:prstGeom prst="rect">
            <a:avLst/>
          </a:prstGeom>
        </p:spPr>
      </p:pic>
      <p:sp>
        <p:nvSpPr>
          <p:cNvPr id="3" name="FPAC Lockup">
            <a:extLst>
              <a:ext uri="{FF2B5EF4-FFF2-40B4-BE49-F238E27FC236}">
                <a16:creationId xmlns:a16="http://schemas.microsoft.com/office/drawing/2014/main" id="{29017CC6-538A-FD3F-1CFC-7CF628665511}"/>
              </a:ext>
            </a:extLst>
          </p:cNvPr>
          <p:cNvSpPr txBox="1"/>
          <p:nvPr userDrawn="1"/>
        </p:nvSpPr>
        <p:spPr>
          <a:xfrm>
            <a:off x="228600" y="6510625"/>
            <a:ext cx="1893753" cy="207749"/>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450"/>
              </a:spcBef>
              <a:spcAft>
                <a:spcPts val="0"/>
              </a:spcAft>
              <a:buClrTx/>
              <a:buSzTx/>
              <a:buFontTx/>
              <a:buNone/>
              <a:tabLst/>
              <a:defRPr/>
            </a:pPr>
            <a:r>
              <a:rPr kumimoji="0" lang="en-US" sz="750" b="1" i="0" u="none" strike="noStrike" kern="1200" cap="none" spc="8" normalizeH="0" baseline="0" noProof="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Forestland Soil Health Pilot</a:t>
            </a:r>
            <a:endParaRPr kumimoji="0" lang="en-US" sz="750" b="1" i="0" u="none" strike="noStrike" kern="1200" cap="none" spc="0" normalizeH="0" baseline="0" noProof="0">
              <a:ln>
                <a:noFill/>
              </a:ln>
              <a:solidFill>
                <a:prstClr val="white"/>
              </a:solidFill>
              <a:effectLst/>
              <a:uLnTx/>
              <a:uFillTx/>
              <a:latin typeface="Montserrat" pitchFamily="2" charset="0"/>
              <a:ea typeface="Open Sans" panose="020B0606030504020204" pitchFamily="34" charset="0"/>
              <a:cs typeface="Open Sans" panose="020B0606030504020204" pitchFamily="34" charset="0"/>
            </a:endParaRPr>
          </a:p>
        </p:txBody>
      </p:sp>
      <p:sp>
        <p:nvSpPr>
          <p:cNvPr id="4" name="Title 8">
            <a:extLst>
              <a:ext uri="{FF2B5EF4-FFF2-40B4-BE49-F238E27FC236}">
                <a16:creationId xmlns:a16="http://schemas.microsoft.com/office/drawing/2014/main" id="{A739AFA9-9989-6F63-446D-00EA21A437AF}"/>
              </a:ext>
            </a:extLst>
          </p:cNvPr>
          <p:cNvSpPr txBox="1">
            <a:spLocks/>
          </p:cNvSpPr>
          <p:nvPr userDrawn="1"/>
        </p:nvSpPr>
        <p:spPr>
          <a:xfrm>
            <a:off x="150876" y="832105"/>
            <a:ext cx="7886700" cy="629051"/>
          </a:xfrm>
          <a:prstGeom prst="rect">
            <a:avLst/>
          </a:prstGeom>
        </p:spPr>
        <p:txBody>
          <a:bodyPr/>
          <a:lstStyle>
            <a:lvl1pPr algn="l" defTabSz="914377" rtl="0" eaLnBrk="1" latinLnBrk="0" hangingPunct="1">
              <a:lnSpc>
                <a:spcPct val="100000"/>
              </a:lnSpc>
              <a:spcBef>
                <a:spcPct val="0"/>
              </a:spcBef>
              <a:buNone/>
              <a:defRPr sz="4000" b="1" kern="1200">
                <a:solidFill>
                  <a:schemeClr val="accent4"/>
                </a:solidFill>
                <a:latin typeface="+mj-lt"/>
                <a:ea typeface="+mj-ea"/>
                <a:cs typeface="+mj-cs"/>
              </a:defRPr>
            </a:lvl1pPr>
          </a:lstStyle>
          <a:p>
            <a:pPr marL="0" marR="0" lvl="0" indent="0" algn="l" defTabSz="685783" rtl="0" eaLnBrk="1" fontAlgn="auto" latinLnBrk="0" hangingPunct="1">
              <a:lnSpc>
                <a:spcPct val="100000"/>
              </a:lnSpc>
              <a:spcBef>
                <a:spcPct val="0"/>
              </a:spcBef>
              <a:spcAft>
                <a:spcPts val="0"/>
              </a:spcAft>
              <a:buClrTx/>
              <a:buSzTx/>
              <a:buFontTx/>
              <a:buNone/>
              <a:tabLst/>
              <a:defRPr/>
            </a:pPr>
            <a:r>
              <a:rPr kumimoji="0" lang="en-US" sz="3000" b="1" i="0" u="none" strike="noStrike" kern="1200" cap="none" spc="0" normalizeH="0" baseline="0" noProof="0">
                <a:ln>
                  <a:noFill/>
                </a:ln>
                <a:solidFill>
                  <a:srgbClr val="19567B"/>
                </a:solidFill>
                <a:effectLst/>
                <a:uLnTx/>
                <a:uFillTx/>
                <a:latin typeface="Montserrat"/>
                <a:ea typeface="+mj-ea"/>
                <a:cs typeface="+mj-cs"/>
              </a:rPr>
              <a:t>Slide Title</a:t>
            </a:r>
          </a:p>
        </p:txBody>
      </p:sp>
      <p:sp>
        <p:nvSpPr>
          <p:cNvPr id="5" name="Content Placeholder 14">
            <a:extLst>
              <a:ext uri="{FF2B5EF4-FFF2-40B4-BE49-F238E27FC236}">
                <a16:creationId xmlns:a16="http://schemas.microsoft.com/office/drawing/2014/main" id="{2A7736BD-2603-1511-0E1A-FC66347F19BA}"/>
              </a:ext>
            </a:extLst>
          </p:cNvPr>
          <p:cNvSpPr txBox="1">
            <a:spLocks/>
          </p:cNvSpPr>
          <p:nvPr userDrawn="1"/>
        </p:nvSpPr>
        <p:spPr>
          <a:xfrm>
            <a:off x="377190" y="1627632"/>
            <a:ext cx="8538210" cy="4507992"/>
          </a:xfrm>
          <a:prstGeom prst="rect">
            <a:avLst/>
          </a:prstGeom>
        </p:spPr>
        <p:txBody>
          <a:bodyPr/>
          <a:lstStyle>
            <a:lvl1pPr marL="228594" indent="-228594" algn="l" defTabSz="914377" rtl="0" eaLnBrk="1" latinLnBrk="0" hangingPunct="1">
              <a:lnSpc>
                <a:spcPct val="108000"/>
              </a:lnSpc>
              <a:spcBef>
                <a:spcPts val="1000"/>
              </a:spcBef>
              <a:buClr>
                <a:schemeClr val="accent1"/>
              </a:buClr>
              <a:buFont typeface="Wingdings" panose="05000000000000000000" pitchFamily="2" charset="2"/>
              <a:buChar char="§"/>
              <a:defRPr sz="2800" kern="1200">
                <a:solidFill>
                  <a:schemeClr val="bg2">
                    <a:lumMod val="10000"/>
                  </a:schemeClr>
                </a:solidFill>
                <a:latin typeface="+mn-lt"/>
                <a:ea typeface="+mn-ea"/>
                <a:cs typeface="+mn-cs"/>
              </a:defRPr>
            </a:lvl1pPr>
            <a:lvl2pPr marL="685783" indent="-228594" algn="l" defTabSz="914377" rtl="0" eaLnBrk="1" latinLnBrk="0" hangingPunct="1">
              <a:lnSpc>
                <a:spcPct val="108000"/>
              </a:lnSpc>
              <a:spcBef>
                <a:spcPts val="500"/>
              </a:spcBef>
              <a:buClr>
                <a:schemeClr val="accent1"/>
              </a:buClr>
              <a:buFont typeface="Wingdings" panose="05000000000000000000" pitchFamily="2" charset="2"/>
              <a:buChar char="§"/>
              <a:defRPr sz="2400" kern="1200">
                <a:solidFill>
                  <a:schemeClr val="bg2">
                    <a:lumMod val="10000"/>
                  </a:schemeClr>
                </a:solidFill>
                <a:latin typeface="+mn-lt"/>
                <a:ea typeface="+mn-ea"/>
                <a:cs typeface="+mn-cs"/>
              </a:defRPr>
            </a:lvl2pPr>
            <a:lvl3pPr marL="1142971" indent="-228594" algn="l" defTabSz="914377" rtl="0" eaLnBrk="1" latinLnBrk="0" hangingPunct="1">
              <a:lnSpc>
                <a:spcPct val="108000"/>
              </a:lnSpc>
              <a:spcBef>
                <a:spcPts val="500"/>
              </a:spcBef>
              <a:buClr>
                <a:schemeClr val="accent1"/>
              </a:buClr>
              <a:buFont typeface="Wingdings" panose="05000000000000000000" pitchFamily="2" charset="2"/>
              <a:buChar char="§"/>
              <a:defRPr sz="2000" kern="1200">
                <a:solidFill>
                  <a:schemeClr val="bg2">
                    <a:lumMod val="10000"/>
                  </a:schemeClr>
                </a:solidFill>
                <a:latin typeface="+mn-lt"/>
                <a:ea typeface="+mn-ea"/>
                <a:cs typeface="+mn-cs"/>
              </a:defRPr>
            </a:lvl3pPr>
            <a:lvl4pPr marL="1600160" indent="-228594" algn="l" defTabSz="914377" rtl="0" eaLnBrk="1" latinLnBrk="0" hangingPunct="1">
              <a:lnSpc>
                <a:spcPct val="108000"/>
              </a:lnSpc>
              <a:spcBef>
                <a:spcPts val="500"/>
              </a:spcBef>
              <a:buClr>
                <a:schemeClr val="accent1"/>
              </a:buClr>
              <a:buFont typeface="Wingdings" panose="05000000000000000000" pitchFamily="2" charset="2"/>
              <a:buChar char="§"/>
              <a:defRPr sz="1800" kern="1200">
                <a:solidFill>
                  <a:schemeClr val="bg2">
                    <a:lumMod val="10000"/>
                  </a:schemeClr>
                </a:solidFill>
                <a:latin typeface="+mn-lt"/>
                <a:ea typeface="+mn-ea"/>
                <a:cs typeface="+mn-cs"/>
              </a:defRPr>
            </a:lvl4pPr>
            <a:lvl5pPr marL="2057349" indent="-228594" algn="l" defTabSz="914377" rtl="0" eaLnBrk="1" latinLnBrk="0" hangingPunct="1">
              <a:lnSpc>
                <a:spcPct val="108000"/>
              </a:lnSpc>
              <a:spcBef>
                <a:spcPts val="500"/>
              </a:spcBef>
              <a:buClr>
                <a:schemeClr val="accent1"/>
              </a:buClr>
              <a:buFont typeface="Wingdings" panose="05000000000000000000" pitchFamily="2" charset="2"/>
              <a:buChar char="§"/>
              <a:defRPr sz="1800" kern="1200">
                <a:solidFill>
                  <a:schemeClr val="bg2">
                    <a:lumMod val="10000"/>
                  </a:schemeClr>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46" marR="0" lvl="0" indent="-171446" algn="l" defTabSz="685783" rtl="0" eaLnBrk="1" fontAlgn="auto" latinLnBrk="0" hangingPunct="1">
              <a:lnSpc>
                <a:spcPct val="108000"/>
              </a:lnSpc>
              <a:spcBef>
                <a:spcPts val="750"/>
              </a:spcBef>
              <a:spcAft>
                <a:spcPts val="0"/>
              </a:spcAft>
              <a:buClr>
                <a:srgbClr val="658D1B"/>
              </a:buClr>
              <a:buSzTx/>
              <a:buFont typeface="Wingdings" panose="05000000000000000000" pitchFamily="2" charset="2"/>
              <a:buChar char="§"/>
              <a:tabLst/>
              <a:defRPr/>
            </a:pPr>
            <a:r>
              <a:rPr kumimoji="0" lang="en-US" sz="2100" b="0" i="0" u="none" strike="noStrike" kern="1200" cap="none" spc="0" normalizeH="0" baseline="0" noProof="0">
                <a:ln>
                  <a:noFill/>
                </a:ln>
                <a:solidFill>
                  <a:srgbClr val="E7E6E6">
                    <a:lumMod val="10000"/>
                  </a:srgbClr>
                </a:solidFill>
                <a:effectLst/>
                <a:uLnTx/>
                <a:uFillTx/>
                <a:latin typeface="Montserrat"/>
                <a:ea typeface="+mn-ea"/>
                <a:cs typeface="+mn-cs"/>
              </a:rPr>
              <a:t>Click to edit Master text styles</a:t>
            </a:r>
          </a:p>
          <a:p>
            <a:pPr marL="514337" marR="0" lvl="1" indent="-171446" algn="l" defTabSz="685783" rtl="0" eaLnBrk="1" fontAlgn="auto" latinLnBrk="0" hangingPunct="1">
              <a:lnSpc>
                <a:spcPct val="108000"/>
              </a:lnSpc>
              <a:spcBef>
                <a:spcPts val="375"/>
              </a:spcBef>
              <a:spcAft>
                <a:spcPts val="0"/>
              </a:spcAft>
              <a:buClr>
                <a:srgbClr val="658D1B"/>
              </a:buClr>
              <a:buSzTx/>
              <a:buFont typeface="Wingdings" panose="05000000000000000000" pitchFamily="2" charset="2"/>
              <a:buChar char="§"/>
              <a:tabLst/>
              <a:defRPr/>
            </a:pPr>
            <a:r>
              <a:rPr kumimoji="0" lang="en-US" sz="1800" b="0" i="0" u="none" strike="noStrike" kern="1200" cap="none" spc="0" normalizeH="0" baseline="0" noProof="0">
                <a:ln>
                  <a:noFill/>
                </a:ln>
                <a:solidFill>
                  <a:srgbClr val="E7E6E6">
                    <a:lumMod val="10000"/>
                  </a:srgbClr>
                </a:solidFill>
                <a:effectLst/>
                <a:uLnTx/>
                <a:uFillTx/>
                <a:latin typeface="Montserrat"/>
                <a:ea typeface="+mn-ea"/>
                <a:cs typeface="+mn-cs"/>
              </a:rPr>
              <a:t>Second level</a:t>
            </a:r>
          </a:p>
          <a:p>
            <a:pPr marL="857228" marR="0" lvl="2" indent="-171446" algn="l" defTabSz="685783" rtl="0" eaLnBrk="1" fontAlgn="auto" latinLnBrk="0" hangingPunct="1">
              <a:lnSpc>
                <a:spcPct val="108000"/>
              </a:lnSpc>
              <a:spcBef>
                <a:spcPts val="375"/>
              </a:spcBef>
              <a:spcAft>
                <a:spcPts val="0"/>
              </a:spcAft>
              <a:buClr>
                <a:srgbClr val="658D1B"/>
              </a:buClr>
              <a:buSzTx/>
              <a:buFont typeface="Wingdings" panose="05000000000000000000" pitchFamily="2" charset="2"/>
              <a:buChar char="§"/>
              <a:tabLst/>
              <a:defRPr/>
            </a:pPr>
            <a:r>
              <a:rPr kumimoji="0" lang="en-US" sz="1500" b="0" i="0" u="none" strike="noStrike" kern="1200" cap="none" spc="0" normalizeH="0" baseline="0" noProof="0">
                <a:ln>
                  <a:noFill/>
                </a:ln>
                <a:solidFill>
                  <a:srgbClr val="E7E6E6">
                    <a:lumMod val="10000"/>
                  </a:srgbClr>
                </a:solidFill>
                <a:effectLst/>
                <a:uLnTx/>
                <a:uFillTx/>
                <a:latin typeface="Montserrat"/>
                <a:ea typeface="+mn-ea"/>
                <a:cs typeface="+mn-cs"/>
              </a:rPr>
              <a:t>Third level</a:t>
            </a:r>
          </a:p>
          <a:p>
            <a:pPr marL="1200120" marR="0" lvl="3" indent="-171446" algn="l" defTabSz="685783" rtl="0" eaLnBrk="1" fontAlgn="auto" latinLnBrk="0" hangingPunct="1">
              <a:lnSpc>
                <a:spcPct val="108000"/>
              </a:lnSpc>
              <a:spcBef>
                <a:spcPts val="375"/>
              </a:spcBef>
              <a:spcAft>
                <a:spcPts val="0"/>
              </a:spcAft>
              <a:buClr>
                <a:srgbClr val="658D1B"/>
              </a:buClr>
              <a:buSzTx/>
              <a:buFont typeface="Wingdings" panose="05000000000000000000" pitchFamily="2" charset="2"/>
              <a:buChar char="§"/>
              <a:tabLst/>
              <a:defRPr/>
            </a:pPr>
            <a:r>
              <a:rPr kumimoji="0" lang="en-US" sz="1350" b="0" i="0" u="none" strike="noStrike" kern="1200" cap="none" spc="0" normalizeH="0" baseline="0" noProof="0">
                <a:ln>
                  <a:noFill/>
                </a:ln>
                <a:solidFill>
                  <a:srgbClr val="E7E6E6">
                    <a:lumMod val="10000"/>
                  </a:srgbClr>
                </a:solidFill>
                <a:effectLst/>
                <a:uLnTx/>
                <a:uFillTx/>
                <a:latin typeface="Montserrat"/>
                <a:ea typeface="+mn-ea"/>
                <a:cs typeface="+mn-cs"/>
              </a:rPr>
              <a:t>Fourth level</a:t>
            </a:r>
          </a:p>
          <a:p>
            <a:pPr marL="1543012" marR="0" lvl="4" indent="-171446" algn="l" defTabSz="685783" rtl="0" eaLnBrk="1" fontAlgn="auto" latinLnBrk="0" hangingPunct="1">
              <a:lnSpc>
                <a:spcPct val="108000"/>
              </a:lnSpc>
              <a:spcBef>
                <a:spcPts val="375"/>
              </a:spcBef>
              <a:spcAft>
                <a:spcPts val="0"/>
              </a:spcAft>
              <a:buClr>
                <a:srgbClr val="658D1B"/>
              </a:buClr>
              <a:buSzTx/>
              <a:buFont typeface="Wingdings" panose="05000000000000000000" pitchFamily="2" charset="2"/>
              <a:buChar char="§"/>
              <a:tabLst/>
              <a:defRPr/>
            </a:pPr>
            <a:r>
              <a:rPr kumimoji="0" lang="en-US" sz="1350" b="0" i="0" u="none" strike="noStrike" kern="1200" cap="none" spc="0" normalizeH="0" baseline="0" noProof="0">
                <a:ln>
                  <a:noFill/>
                </a:ln>
                <a:solidFill>
                  <a:srgbClr val="E7E6E6">
                    <a:lumMod val="10000"/>
                  </a:srgbClr>
                </a:solidFill>
                <a:effectLst/>
                <a:uLnTx/>
                <a:uFillTx/>
                <a:latin typeface="Montserrat"/>
                <a:ea typeface="+mn-ea"/>
                <a:cs typeface="+mn-cs"/>
              </a:rPr>
              <a:t>Fifth level</a:t>
            </a:r>
          </a:p>
        </p:txBody>
      </p:sp>
    </p:spTree>
    <p:extLst>
      <p:ext uri="{BB962C8B-B14F-4D97-AF65-F5344CB8AC3E}">
        <p14:creationId xmlns:p14="http://schemas.microsoft.com/office/powerpoint/2010/main" val="2318736069"/>
      </p:ext>
    </p:extLst>
  </p:cSld>
  <p:clrMap bg1="lt1" tx1="dk1" bg2="lt2" tx2="dk2" accent1="accent1" accent2="accent2" accent3="accent3" accent4="accent4" accent5="accent5" accent6="accent6" hlink="hlink" folHlink="folHlink"/>
  <p:sldLayoutIdLst>
    <p:sldLayoutId id="2147483743" r:id="rId1"/>
  </p:sldLayoutIdLst>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4" userDrawn="1">
          <p15:clr>
            <a:srgbClr val="F26B43"/>
          </p15:clr>
        </p15:guide>
        <p15:guide id="2" pos="5616" userDrawn="1">
          <p15:clr>
            <a:srgbClr val="F26B43"/>
          </p15:clr>
        </p15:guide>
        <p15:guide id="3" orient="horz" pos="192" userDrawn="1">
          <p15:clr>
            <a:srgbClr val="F26B43"/>
          </p15:clr>
        </p15:guide>
        <p15:guide id="4" orient="horz" pos="4128"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145" y="0"/>
            <a:ext cx="9142857" cy="480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350"/>
              <a:t>Module 3: Soil Carbon Sequestration in Forestland Soils</a:t>
            </a:r>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145" y="6410597"/>
            <a:ext cx="9142857" cy="44740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724324"/>
              </a:solidFill>
              <a:effectLst/>
              <a:uLnTx/>
              <a:uFillTx/>
              <a:latin typeface="Montserrat"/>
              <a:ea typeface="+mn-ea"/>
              <a:cs typeface="+mn-cs"/>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6973344" y="6410597"/>
            <a:ext cx="1942056" cy="36420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450"/>
              </a:spcBef>
              <a:spcAft>
                <a:spcPts val="0"/>
              </a:spcAft>
              <a:buClrTx/>
              <a:buSzTx/>
              <a:buFontTx/>
              <a:buNone/>
              <a:tabLst/>
              <a:defRPr/>
            </a:pPr>
            <a:r>
              <a:rPr kumimoji="0" lang="en-US" sz="675" b="1" i="0" u="none" strike="noStrike" kern="1200" cap="none" spc="8" normalizeH="0" baseline="0" noProof="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Soil Health Division </a:t>
            </a:r>
            <a:r>
              <a:rPr kumimoji="0" lang="en-US" sz="675" b="1" i="0" u="none" strike="noStrike" kern="1200" cap="none" spc="8" normalizeH="0" baseline="0" noProof="0">
                <a:ln>
                  <a:noFill/>
                </a:ln>
                <a:solidFill>
                  <a:srgbClr val="FFCB0B"/>
                </a:solidFill>
                <a:effectLst/>
                <a:uLnTx/>
                <a:uFillTx/>
                <a:latin typeface="Montserrat" pitchFamily="2" charset="0"/>
                <a:ea typeface="Open Sans" panose="020B0606030504020204" pitchFamily="34" charset="0"/>
                <a:cs typeface="Open Sans" panose="020B0606030504020204" pitchFamily="34" charset="0"/>
              </a:rPr>
              <a:t>|</a:t>
            </a:r>
            <a:r>
              <a:rPr kumimoji="0" lang="en-US" sz="675" b="1" i="0" u="none" strike="noStrike" kern="1200" cap="none" spc="8" normalizeH="0" baseline="0" noProof="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 nrcs.usda.gov</a:t>
            </a:r>
          </a:p>
          <a:p>
            <a:pPr marL="0" marR="0" lvl="0" indent="0" algn="ctr" defTabSz="685783" rtl="0" eaLnBrk="1" fontAlgn="auto" latinLnBrk="0" hangingPunct="1">
              <a:lnSpc>
                <a:spcPct val="100000"/>
              </a:lnSpc>
              <a:spcBef>
                <a:spcPts val="450"/>
              </a:spcBef>
              <a:spcAft>
                <a:spcPts val="0"/>
              </a:spcAft>
              <a:buClrTx/>
              <a:buSzTx/>
              <a:buFontTx/>
              <a:buNone/>
              <a:tabLst/>
              <a:defRPr/>
            </a:pPr>
            <a:r>
              <a:rPr kumimoji="0" lang="en-US" sz="675" b="1" i="0" u="none" strike="noStrike" kern="1200" cap="none" spc="225" normalizeH="0" baseline="0" noProof="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SCIENCE &amp; TECHNOLOGY</a:t>
            </a:r>
            <a:endParaRPr kumimoji="0" lang="en-US" sz="675" b="1" i="0" u="none" strike="noStrike" kern="1200" cap="none" spc="0" normalizeH="0" baseline="0" noProof="0">
              <a:ln>
                <a:noFill/>
              </a:ln>
              <a:solidFill>
                <a:prstClr val="white"/>
              </a:solidFill>
              <a:effectLst/>
              <a:uLnTx/>
              <a:uFillTx/>
              <a:latin typeface="Montserrat" pitchFamily="2" charset="0"/>
              <a:ea typeface="Open Sans" panose="020B0606030504020204" pitchFamily="34" charset="0"/>
              <a:cs typeface="Open Sans" panose="020B0606030504020204" pitchFamily="34" charset="0"/>
            </a:endParaRPr>
          </a:p>
        </p:txBody>
      </p:sp>
      <p:pic>
        <p:nvPicPr>
          <p:cNvPr id="7" name="Picture 6" descr="USDA Natural Resources Conservation Service">
            <a:extLst>
              <a:ext uri="{FF2B5EF4-FFF2-40B4-BE49-F238E27FC236}">
                <a16:creationId xmlns:a16="http://schemas.microsoft.com/office/drawing/2014/main" id="{0B1C69E8-C370-43D8-81AA-AB0119E4CD31}"/>
              </a:ext>
            </a:extLst>
          </p:cNvPr>
          <p:cNvPicPr>
            <a:picLocks noChangeAspect="1"/>
          </p:cNvPicPr>
          <p:nvPr userDrawn="1"/>
        </p:nvPicPr>
        <p:blipFill>
          <a:blip r:embed="rId3"/>
          <a:stretch>
            <a:fillRect/>
          </a:stretch>
        </p:blipFill>
        <p:spPr>
          <a:xfrm>
            <a:off x="233109" y="53406"/>
            <a:ext cx="3050419" cy="388004"/>
          </a:xfrm>
          <a:prstGeom prst="rect">
            <a:avLst/>
          </a:prstGeom>
        </p:spPr>
      </p:pic>
      <p:sp>
        <p:nvSpPr>
          <p:cNvPr id="3" name="FPAC Lockup">
            <a:extLst>
              <a:ext uri="{FF2B5EF4-FFF2-40B4-BE49-F238E27FC236}">
                <a16:creationId xmlns:a16="http://schemas.microsoft.com/office/drawing/2014/main" id="{29017CC6-538A-FD3F-1CFC-7CF628665511}"/>
              </a:ext>
            </a:extLst>
          </p:cNvPr>
          <p:cNvSpPr txBox="1"/>
          <p:nvPr userDrawn="1"/>
        </p:nvSpPr>
        <p:spPr>
          <a:xfrm>
            <a:off x="228600" y="6510625"/>
            <a:ext cx="1893753" cy="207749"/>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450"/>
              </a:spcBef>
              <a:spcAft>
                <a:spcPts val="0"/>
              </a:spcAft>
              <a:buClrTx/>
              <a:buSzTx/>
              <a:buFontTx/>
              <a:buNone/>
              <a:tabLst/>
              <a:defRPr/>
            </a:pPr>
            <a:r>
              <a:rPr kumimoji="0" lang="en-US" sz="750" b="1" i="0" u="none" strike="noStrike" kern="1200" cap="none" spc="8" normalizeH="0" baseline="0" noProof="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Forestland Soil Health Pilot</a:t>
            </a:r>
            <a:endParaRPr kumimoji="0" lang="en-US" sz="750" b="1" i="0" u="none" strike="noStrike" kern="1200" cap="none" spc="0" normalizeH="0" baseline="0" noProof="0">
              <a:ln>
                <a:noFill/>
              </a:ln>
              <a:solidFill>
                <a:prstClr val="white"/>
              </a:solidFill>
              <a:effectLst/>
              <a:uLnTx/>
              <a:uFillTx/>
              <a:latin typeface="Montserrat" pitchFamily="2" charset="0"/>
              <a:ea typeface="Open Sans" panose="020B0606030504020204" pitchFamily="34" charset="0"/>
              <a:cs typeface="Open Sans" panose="020B0606030504020204" pitchFamily="34" charset="0"/>
            </a:endParaRPr>
          </a:p>
        </p:txBody>
      </p:sp>
      <p:sp>
        <p:nvSpPr>
          <p:cNvPr id="4" name="Title 8">
            <a:extLst>
              <a:ext uri="{FF2B5EF4-FFF2-40B4-BE49-F238E27FC236}">
                <a16:creationId xmlns:a16="http://schemas.microsoft.com/office/drawing/2014/main" id="{A739AFA9-9989-6F63-446D-00EA21A437AF}"/>
              </a:ext>
            </a:extLst>
          </p:cNvPr>
          <p:cNvSpPr txBox="1">
            <a:spLocks/>
          </p:cNvSpPr>
          <p:nvPr userDrawn="1"/>
        </p:nvSpPr>
        <p:spPr>
          <a:xfrm>
            <a:off x="150876" y="832105"/>
            <a:ext cx="7886700" cy="629051"/>
          </a:xfrm>
          <a:prstGeom prst="rect">
            <a:avLst/>
          </a:prstGeom>
        </p:spPr>
        <p:txBody>
          <a:bodyPr/>
          <a:lstStyle>
            <a:lvl1pPr algn="l" defTabSz="914377" rtl="0" eaLnBrk="1" latinLnBrk="0" hangingPunct="1">
              <a:lnSpc>
                <a:spcPct val="100000"/>
              </a:lnSpc>
              <a:spcBef>
                <a:spcPct val="0"/>
              </a:spcBef>
              <a:buNone/>
              <a:defRPr sz="4000" b="1" kern="1200">
                <a:solidFill>
                  <a:schemeClr val="accent4"/>
                </a:solidFill>
                <a:latin typeface="+mj-lt"/>
                <a:ea typeface="+mj-ea"/>
                <a:cs typeface="+mj-cs"/>
              </a:defRPr>
            </a:lvl1pPr>
          </a:lstStyle>
          <a:p>
            <a:pPr marL="0" marR="0" lvl="0" indent="0" algn="l" defTabSz="685783" rtl="0" eaLnBrk="1" fontAlgn="auto" latinLnBrk="0" hangingPunct="1">
              <a:lnSpc>
                <a:spcPct val="100000"/>
              </a:lnSpc>
              <a:spcBef>
                <a:spcPct val="0"/>
              </a:spcBef>
              <a:spcAft>
                <a:spcPts val="0"/>
              </a:spcAft>
              <a:buClrTx/>
              <a:buSzTx/>
              <a:buFontTx/>
              <a:buNone/>
              <a:tabLst/>
              <a:defRPr/>
            </a:pPr>
            <a:r>
              <a:rPr kumimoji="0" lang="en-US" sz="3000" b="1" i="0" u="none" strike="noStrike" kern="1200" cap="none" spc="0" normalizeH="0" baseline="0" noProof="0">
                <a:ln>
                  <a:noFill/>
                </a:ln>
                <a:solidFill>
                  <a:srgbClr val="19567B"/>
                </a:solidFill>
                <a:effectLst/>
                <a:uLnTx/>
                <a:uFillTx/>
                <a:latin typeface="Montserrat"/>
                <a:ea typeface="+mj-ea"/>
                <a:cs typeface="+mj-cs"/>
              </a:rPr>
              <a:t>Slide Title</a:t>
            </a:r>
          </a:p>
        </p:txBody>
      </p:sp>
      <p:sp>
        <p:nvSpPr>
          <p:cNvPr id="5" name="Content Placeholder 14">
            <a:extLst>
              <a:ext uri="{FF2B5EF4-FFF2-40B4-BE49-F238E27FC236}">
                <a16:creationId xmlns:a16="http://schemas.microsoft.com/office/drawing/2014/main" id="{2A7736BD-2603-1511-0E1A-FC66347F19BA}"/>
              </a:ext>
            </a:extLst>
          </p:cNvPr>
          <p:cNvSpPr txBox="1">
            <a:spLocks/>
          </p:cNvSpPr>
          <p:nvPr userDrawn="1"/>
        </p:nvSpPr>
        <p:spPr>
          <a:xfrm>
            <a:off x="377190" y="1627632"/>
            <a:ext cx="8538210" cy="4507992"/>
          </a:xfrm>
          <a:prstGeom prst="rect">
            <a:avLst/>
          </a:prstGeom>
        </p:spPr>
        <p:txBody>
          <a:bodyPr/>
          <a:lstStyle>
            <a:lvl1pPr marL="228594" indent="-228594" algn="l" defTabSz="914377" rtl="0" eaLnBrk="1" latinLnBrk="0" hangingPunct="1">
              <a:lnSpc>
                <a:spcPct val="108000"/>
              </a:lnSpc>
              <a:spcBef>
                <a:spcPts val="1000"/>
              </a:spcBef>
              <a:buClr>
                <a:schemeClr val="accent1"/>
              </a:buClr>
              <a:buFont typeface="Wingdings" panose="05000000000000000000" pitchFamily="2" charset="2"/>
              <a:buChar char="§"/>
              <a:defRPr sz="2800" kern="1200">
                <a:solidFill>
                  <a:schemeClr val="bg2">
                    <a:lumMod val="10000"/>
                  </a:schemeClr>
                </a:solidFill>
                <a:latin typeface="+mn-lt"/>
                <a:ea typeface="+mn-ea"/>
                <a:cs typeface="+mn-cs"/>
              </a:defRPr>
            </a:lvl1pPr>
            <a:lvl2pPr marL="685783" indent="-228594" algn="l" defTabSz="914377" rtl="0" eaLnBrk="1" latinLnBrk="0" hangingPunct="1">
              <a:lnSpc>
                <a:spcPct val="108000"/>
              </a:lnSpc>
              <a:spcBef>
                <a:spcPts val="500"/>
              </a:spcBef>
              <a:buClr>
                <a:schemeClr val="accent1"/>
              </a:buClr>
              <a:buFont typeface="Wingdings" panose="05000000000000000000" pitchFamily="2" charset="2"/>
              <a:buChar char="§"/>
              <a:defRPr sz="2400" kern="1200">
                <a:solidFill>
                  <a:schemeClr val="bg2">
                    <a:lumMod val="10000"/>
                  </a:schemeClr>
                </a:solidFill>
                <a:latin typeface="+mn-lt"/>
                <a:ea typeface="+mn-ea"/>
                <a:cs typeface="+mn-cs"/>
              </a:defRPr>
            </a:lvl2pPr>
            <a:lvl3pPr marL="1142971" indent="-228594" algn="l" defTabSz="914377" rtl="0" eaLnBrk="1" latinLnBrk="0" hangingPunct="1">
              <a:lnSpc>
                <a:spcPct val="108000"/>
              </a:lnSpc>
              <a:spcBef>
                <a:spcPts val="500"/>
              </a:spcBef>
              <a:buClr>
                <a:schemeClr val="accent1"/>
              </a:buClr>
              <a:buFont typeface="Wingdings" panose="05000000000000000000" pitchFamily="2" charset="2"/>
              <a:buChar char="§"/>
              <a:defRPr sz="2000" kern="1200">
                <a:solidFill>
                  <a:schemeClr val="bg2">
                    <a:lumMod val="10000"/>
                  </a:schemeClr>
                </a:solidFill>
                <a:latin typeface="+mn-lt"/>
                <a:ea typeface="+mn-ea"/>
                <a:cs typeface="+mn-cs"/>
              </a:defRPr>
            </a:lvl3pPr>
            <a:lvl4pPr marL="1600160" indent="-228594" algn="l" defTabSz="914377" rtl="0" eaLnBrk="1" latinLnBrk="0" hangingPunct="1">
              <a:lnSpc>
                <a:spcPct val="108000"/>
              </a:lnSpc>
              <a:spcBef>
                <a:spcPts val="500"/>
              </a:spcBef>
              <a:buClr>
                <a:schemeClr val="accent1"/>
              </a:buClr>
              <a:buFont typeface="Wingdings" panose="05000000000000000000" pitchFamily="2" charset="2"/>
              <a:buChar char="§"/>
              <a:defRPr sz="1800" kern="1200">
                <a:solidFill>
                  <a:schemeClr val="bg2">
                    <a:lumMod val="10000"/>
                  </a:schemeClr>
                </a:solidFill>
                <a:latin typeface="+mn-lt"/>
                <a:ea typeface="+mn-ea"/>
                <a:cs typeface="+mn-cs"/>
              </a:defRPr>
            </a:lvl4pPr>
            <a:lvl5pPr marL="2057349" indent="-228594" algn="l" defTabSz="914377" rtl="0" eaLnBrk="1" latinLnBrk="0" hangingPunct="1">
              <a:lnSpc>
                <a:spcPct val="108000"/>
              </a:lnSpc>
              <a:spcBef>
                <a:spcPts val="500"/>
              </a:spcBef>
              <a:buClr>
                <a:schemeClr val="accent1"/>
              </a:buClr>
              <a:buFont typeface="Wingdings" panose="05000000000000000000" pitchFamily="2" charset="2"/>
              <a:buChar char="§"/>
              <a:defRPr sz="1800" kern="1200">
                <a:solidFill>
                  <a:schemeClr val="bg2">
                    <a:lumMod val="10000"/>
                  </a:schemeClr>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46" marR="0" lvl="0" indent="-171446" algn="l" defTabSz="685783" rtl="0" eaLnBrk="1" fontAlgn="auto" latinLnBrk="0" hangingPunct="1">
              <a:lnSpc>
                <a:spcPct val="108000"/>
              </a:lnSpc>
              <a:spcBef>
                <a:spcPts val="750"/>
              </a:spcBef>
              <a:spcAft>
                <a:spcPts val="0"/>
              </a:spcAft>
              <a:buClr>
                <a:srgbClr val="658D1B"/>
              </a:buClr>
              <a:buSzTx/>
              <a:buFont typeface="Wingdings" panose="05000000000000000000" pitchFamily="2" charset="2"/>
              <a:buChar char="§"/>
              <a:tabLst/>
              <a:defRPr/>
            </a:pPr>
            <a:r>
              <a:rPr kumimoji="0" lang="en-US" sz="2100" b="0" i="0" u="none" strike="noStrike" kern="1200" cap="none" spc="0" normalizeH="0" baseline="0" noProof="0">
                <a:ln>
                  <a:noFill/>
                </a:ln>
                <a:solidFill>
                  <a:srgbClr val="E7E6E6">
                    <a:lumMod val="10000"/>
                  </a:srgbClr>
                </a:solidFill>
                <a:effectLst/>
                <a:uLnTx/>
                <a:uFillTx/>
                <a:latin typeface="Montserrat"/>
                <a:ea typeface="+mn-ea"/>
                <a:cs typeface="+mn-cs"/>
              </a:rPr>
              <a:t>Click to edit Master text styles</a:t>
            </a:r>
          </a:p>
          <a:p>
            <a:pPr marL="514337" marR="0" lvl="1" indent="-171446" algn="l" defTabSz="685783" rtl="0" eaLnBrk="1" fontAlgn="auto" latinLnBrk="0" hangingPunct="1">
              <a:lnSpc>
                <a:spcPct val="108000"/>
              </a:lnSpc>
              <a:spcBef>
                <a:spcPts val="375"/>
              </a:spcBef>
              <a:spcAft>
                <a:spcPts val="0"/>
              </a:spcAft>
              <a:buClr>
                <a:srgbClr val="658D1B"/>
              </a:buClr>
              <a:buSzTx/>
              <a:buFont typeface="Wingdings" panose="05000000000000000000" pitchFamily="2" charset="2"/>
              <a:buChar char="§"/>
              <a:tabLst/>
              <a:defRPr/>
            </a:pPr>
            <a:r>
              <a:rPr kumimoji="0" lang="en-US" sz="1800" b="0" i="0" u="none" strike="noStrike" kern="1200" cap="none" spc="0" normalizeH="0" baseline="0" noProof="0">
                <a:ln>
                  <a:noFill/>
                </a:ln>
                <a:solidFill>
                  <a:srgbClr val="E7E6E6">
                    <a:lumMod val="10000"/>
                  </a:srgbClr>
                </a:solidFill>
                <a:effectLst/>
                <a:uLnTx/>
                <a:uFillTx/>
                <a:latin typeface="Montserrat"/>
                <a:ea typeface="+mn-ea"/>
                <a:cs typeface="+mn-cs"/>
              </a:rPr>
              <a:t>Second level</a:t>
            </a:r>
          </a:p>
          <a:p>
            <a:pPr marL="857228" marR="0" lvl="2" indent="-171446" algn="l" defTabSz="685783" rtl="0" eaLnBrk="1" fontAlgn="auto" latinLnBrk="0" hangingPunct="1">
              <a:lnSpc>
                <a:spcPct val="108000"/>
              </a:lnSpc>
              <a:spcBef>
                <a:spcPts val="375"/>
              </a:spcBef>
              <a:spcAft>
                <a:spcPts val="0"/>
              </a:spcAft>
              <a:buClr>
                <a:srgbClr val="658D1B"/>
              </a:buClr>
              <a:buSzTx/>
              <a:buFont typeface="Wingdings" panose="05000000000000000000" pitchFamily="2" charset="2"/>
              <a:buChar char="§"/>
              <a:tabLst/>
              <a:defRPr/>
            </a:pPr>
            <a:r>
              <a:rPr kumimoji="0" lang="en-US" sz="1500" b="0" i="0" u="none" strike="noStrike" kern="1200" cap="none" spc="0" normalizeH="0" baseline="0" noProof="0">
                <a:ln>
                  <a:noFill/>
                </a:ln>
                <a:solidFill>
                  <a:srgbClr val="E7E6E6">
                    <a:lumMod val="10000"/>
                  </a:srgbClr>
                </a:solidFill>
                <a:effectLst/>
                <a:uLnTx/>
                <a:uFillTx/>
                <a:latin typeface="Montserrat"/>
                <a:ea typeface="+mn-ea"/>
                <a:cs typeface="+mn-cs"/>
              </a:rPr>
              <a:t>Third level</a:t>
            </a:r>
          </a:p>
          <a:p>
            <a:pPr marL="1200120" marR="0" lvl="3" indent="-171446" algn="l" defTabSz="685783" rtl="0" eaLnBrk="1" fontAlgn="auto" latinLnBrk="0" hangingPunct="1">
              <a:lnSpc>
                <a:spcPct val="108000"/>
              </a:lnSpc>
              <a:spcBef>
                <a:spcPts val="375"/>
              </a:spcBef>
              <a:spcAft>
                <a:spcPts val="0"/>
              </a:spcAft>
              <a:buClr>
                <a:srgbClr val="658D1B"/>
              </a:buClr>
              <a:buSzTx/>
              <a:buFont typeface="Wingdings" panose="05000000000000000000" pitchFamily="2" charset="2"/>
              <a:buChar char="§"/>
              <a:tabLst/>
              <a:defRPr/>
            </a:pPr>
            <a:r>
              <a:rPr kumimoji="0" lang="en-US" sz="1350" b="0" i="0" u="none" strike="noStrike" kern="1200" cap="none" spc="0" normalizeH="0" baseline="0" noProof="0">
                <a:ln>
                  <a:noFill/>
                </a:ln>
                <a:solidFill>
                  <a:srgbClr val="E7E6E6">
                    <a:lumMod val="10000"/>
                  </a:srgbClr>
                </a:solidFill>
                <a:effectLst/>
                <a:uLnTx/>
                <a:uFillTx/>
                <a:latin typeface="Montserrat"/>
                <a:ea typeface="+mn-ea"/>
                <a:cs typeface="+mn-cs"/>
              </a:rPr>
              <a:t>Fourth level</a:t>
            </a:r>
          </a:p>
          <a:p>
            <a:pPr marL="1543012" marR="0" lvl="4" indent="-171446" algn="l" defTabSz="685783" rtl="0" eaLnBrk="1" fontAlgn="auto" latinLnBrk="0" hangingPunct="1">
              <a:lnSpc>
                <a:spcPct val="108000"/>
              </a:lnSpc>
              <a:spcBef>
                <a:spcPts val="375"/>
              </a:spcBef>
              <a:spcAft>
                <a:spcPts val="0"/>
              </a:spcAft>
              <a:buClr>
                <a:srgbClr val="658D1B"/>
              </a:buClr>
              <a:buSzTx/>
              <a:buFont typeface="Wingdings" panose="05000000000000000000" pitchFamily="2" charset="2"/>
              <a:buChar char="§"/>
              <a:tabLst/>
              <a:defRPr/>
            </a:pPr>
            <a:r>
              <a:rPr kumimoji="0" lang="en-US" sz="1350" b="0" i="0" u="none" strike="noStrike" kern="1200" cap="none" spc="0" normalizeH="0" baseline="0" noProof="0">
                <a:ln>
                  <a:noFill/>
                </a:ln>
                <a:solidFill>
                  <a:srgbClr val="E7E6E6">
                    <a:lumMod val="10000"/>
                  </a:srgbClr>
                </a:solidFill>
                <a:effectLst/>
                <a:uLnTx/>
                <a:uFillTx/>
                <a:latin typeface="Montserrat"/>
                <a:ea typeface="+mn-ea"/>
                <a:cs typeface="+mn-cs"/>
              </a:rPr>
              <a:t>Fifth level</a:t>
            </a:r>
          </a:p>
        </p:txBody>
      </p:sp>
    </p:spTree>
    <p:extLst>
      <p:ext uri="{BB962C8B-B14F-4D97-AF65-F5344CB8AC3E}">
        <p14:creationId xmlns:p14="http://schemas.microsoft.com/office/powerpoint/2010/main" val="1691311366"/>
      </p:ext>
    </p:extLst>
  </p:cSld>
  <p:clrMap bg1="lt1" tx1="dk1" bg2="lt2" tx2="dk2" accent1="accent1" accent2="accent2" accent3="accent3" accent4="accent4" accent5="accent5" accent6="accent6" hlink="hlink" folHlink="folHlink"/>
  <p:sldLayoutIdLst>
    <p:sldLayoutId id="2147483744" r:id="rId1"/>
  </p:sldLayoutIdLst>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4" userDrawn="1">
          <p15:clr>
            <a:srgbClr val="F26B43"/>
          </p15:clr>
        </p15:guide>
        <p15:guide id="2" pos="5616" userDrawn="1">
          <p15:clr>
            <a:srgbClr val="F26B43"/>
          </p15:clr>
        </p15:guide>
        <p15:guide id="3" orient="horz" pos="192" userDrawn="1">
          <p15:clr>
            <a:srgbClr val="F26B43"/>
          </p15:clr>
        </p15:guide>
        <p15:guide id="4" orient="horz" pos="412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2.png"/><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6" Type="http://schemas.openxmlformats.org/officeDocument/2006/relationships/image" Target="../media/image26.png"/><Relationship Id="rId21" Type="http://schemas.openxmlformats.org/officeDocument/2006/relationships/customXml" Target="../ink/ink10.xml"/><Relationship Id="rId42" Type="http://schemas.openxmlformats.org/officeDocument/2006/relationships/image" Target="../media/image34.png"/><Relationship Id="rId47" Type="http://schemas.openxmlformats.org/officeDocument/2006/relationships/customXml" Target="../ink/ink23.xml"/><Relationship Id="rId63" Type="http://schemas.openxmlformats.org/officeDocument/2006/relationships/customXml" Target="../ink/ink37.xml"/><Relationship Id="rId68" Type="http://schemas.openxmlformats.org/officeDocument/2006/relationships/customXml" Target="../ink/ink42.xml"/><Relationship Id="rId7" Type="http://schemas.openxmlformats.org/officeDocument/2006/relationships/customXml" Target="../ink/ink3.xml"/><Relationship Id="rId2" Type="http://schemas.openxmlformats.org/officeDocument/2006/relationships/notesSlide" Target="../notesSlides/notesSlide16.xml"/><Relationship Id="rId16" Type="http://schemas.openxmlformats.org/officeDocument/2006/relationships/image" Target="../media/image21.png"/><Relationship Id="rId29" Type="http://schemas.openxmlformats.org/officeDocument/2006/relationships/customXml" Target="../ink/ink14.xml"/><Relationship Id="rId11" Type="http://schemas.openxmlformats.org/officeDocument/2006/relationships/customXml" Target="../ink/ink5.xml"/><Relationship Id="rId24" Type="http://schemas.openxmlformats.org/officeDocument/2006/relationships/image" Target="../media/image25.png"/><Relationship Id="rId32" Type="http://schemas.openxmlformats.org/officeDocument/2006/relationships/image" Target="../media/image29.png"/><Relationship Id="rId37" Type="http://schemas.openxmlformats.org/officeDocument/2006/relationships/customXml" Target="../ink/ink18.xml"/><Relationship Id="rId40" Type="http://schemas.openxmlformats.org/officeDocument/2006/relationships/image" Target="../media/image33.png"/><Relationship Id="rId45" Type="http://schemas.openxmlformats.org/officeDocument/2006/relationships/customXml" Target="../ink/ink22.xml"/><Relationship Id="rId53" Type="http://schemas.openxmlformats.org/officeDocument/2006/relationships/customXml" Target="../ink/ink27.xml"/><Relationship Id="rId58" Type="http://schemas.openxmlformats.org/officeDocument/2006/relationships/customXml" Target="../ink/ink32.xml"/><Relationship Id="rId66" Type="http://schemas.openxmlformats.org/officeDocument/2006/relationships/customXml" Target="../ink/ink40.xml"/><Relationship Id="rId5" Type="http://schemas.openxmlformats.org/officeDocument/2006/relationships/customXml" Target="../ink/ink2.xml"/><Relationship Id="rId61" Type="http://schemas.openxmlformats.org/officeDocument/2006/relationships/customXml" Target="../ink/ink35.xml"/><Relationship Id="rId19" Type="http://schemas.openxmlformats.org/officeDocument/2006/relationships/customXml" Target="../ink/ink9.xml"/><Relationship Id="rId14" Type="http://schemas.openxmlformats.org/officeDocument/2006/relationships/image" Target="../media/image20.png"/><Relationship Id="rId22" Type="http://schemas.openxmlformats.org/officeDocument/2006/relationships/image" Target="../media/image24.png"/><Relationship Id="rId27" Type="http://schemas.openxmlformats.org/officeDocument/2006/relationships/customXml" Target="../ink/ink13.xml"/><Relationship Id="rId30" Type="http://schemas.openxmlformats.org/officeDocument/2006/relationships/image" Target="../media/image28.png"/><Relationship Id="rId35" Type="http://schemas.openxmlformats.org/officeDocument/2006/relationships/customXml" Target="../ink/ink17.xml"/><Relationship Id="rId43" Type="http://schemas.openxmlformats.org/officeDocument/2006/relationships/customXml" Target="../ink/ink21.xml"/><Relationship Id="rId48" Type="http://schemas.openxmlformats.org/officeDocument/2006/relationships/image" Target="../media/image37.png"/><Relationship Id="rId56" Type="http://schemas.openxmlformats.org/officeDocument/2006/relationships/customXml" Target="../ink/ink30.xml"/><Relationship Id="rId64" Type="http://schemas.openxmlformats.org/officeDocument/2006/relationships/customXml" Target="../ink/ink38.xml"/><Relationship Id="rId69" Type="http://schemas.openxmlformats.org/officeDocument/2006/relationships/customXml" Target="../ink/ink43.xml"/><Relationship Id="rId8" Type="http://schemas.openxmlformats.org/officeDocument/2006/relationships/image" Target="../media/image17.png"/><Relationship Id="rId51" Type="http://schemas.openxmlformats.org/officeDocument/2006/relationships/customXml" Target="../ink/ink25.xml"/><Relationship Id="rId3" Type="http://schemas.openxmlformats.org/officeDocument/2006/relationships/customXml" Target="../ink/ink1.xml"/><Relationship Id="rId12" Type="http://schemas.openxmlformats.org/officeDocument/2006/relationships/image" Target="../media/image19.png"/><Relationship Id="rId17" Type="http://schemas.openxmlformats.org/officeDocument/2006/relationships/customXml" Target="../ink/ink8.xml"/><Relationship Id="rId25" Type="http://schemas.openxmlformats.org/officeDocument/2006/relationships/customXml" Target="../ink/ink12.xml"/><Relationship Id="rId33" Type="http://schemas.openxmlformats.org/officeDocument/2006/relationships/customXml" Target="../ink/ink16.xml"/><Relationship Id="rId38" Type="http://schemas.openxmlformats.org/officeDocument/2006/relationships/image" Target="../media/image32.png"/><Relationship Id="rId46" Type="http://schemas.openxmlformats.org/officeDocument/2006/relationships/image" Target="../media/image36.png"/><Relationship Id="rId59" Type="http://schemas.openxmlformats.org/officeDocument/2006/relationships/customXml" Target="../ink/ink33.xml"/><Relationship Id="rId67" Type="http://schemas.openxmlformats.org/officeDocument/2006/relationships/customXml" Target="../ink/ink41.xml"/><Relationship Id="rId20" Type="http://schemas.openxmlformats.org/officeDocument/2006/relationships/image" Target="../media/image23.png"/><Relationship Id="rId41" Type="http://schemas.openxmlformats.org/officeDocument/2006/relationships/customXml" Target="../ink/ink20.xml"/><Relationship Id="rId54" Type="http://schemas.openxmlformats.org/officeDocument/2006/relationships/customXml" Target="../ink/ink28.xml"/><Relationship Id="rId62" Type="http://schemas.openxmlformats.org/officeDocument/2006/relationships/customXml" Target="../ink/ink36.xml"/><Relationship Id="rId70" Type="http://schemas.openxmlformats.org/officeDocument/2006/relationships/customXml" Target="../ink/ink44.xml"/><Relationship Id="rId1" Type="http://schemas.openxmlformats.org/officeDocument/2006/relationships/slideLayout" Target="../slideLayouts/slideLayout4.xml"/><Relationship Id="rId6" Type="http://schemas.openxmlformats.org/officeDocument/2006/relationships/image" Target="../media/image16.png"/><Relationship Id="rId15" Type="http://schemas.openxmlformats.org/officeDocument/2006/relationships/customXml" Target="../ink/ink7.xml"/><Relationship Id="rId23" Type="http://schemas.openxmlformats.org/officeDocument/2006/relationships/customXml" Target="../ink/ink11.xml"/><Relationship Id="rId28" Type="http://schemas.openxmlformats.org/officeDocument/2006/relationships/image" Target="../media/image27.png"/><Relationship Id="rId36" Type="http://schemas.openxmlformats.org/officeDocument/2006/relationships/image" Target="../media/image31.png"/><Relationship Id="rId49" Type="http://schemas.openxmlformats.org/officeDocument/2006/relationships/customXml" Target="../ink/ink24.xml"/><Relationship Id="rId57" Type="http://schemas.openxmlformats.org/officeDocument/2006/relationships/customXml" Target="../ink/ink31.xml"/><Relationship Id="rId10" Type="http://schemas.openxmlformats.org/officeDocument/2006/relationships/image" Target="../media/image18.png"/><Relationship Id="rId31" Type="http://schemas.openxmlformats.org/officeDocument/2006/relationships/customXml" Target="../ink/ink15.xml"/><Relationship Id="rId44" Type="http://schemas.openxmlformats.org/officeDocument/2006/relationships/image" Target="../media/image35.png"/><Relationship Id="rId52" Type="http://schemas.openxmlformats.org/officeDocument/2006/relationships/customXml" Target="../ink/ink26.xml"/><Relationship Id="rId60" Type="http://schemas.openxmlformats.org/officeDocument/2006/relationships/customXml" Target="../ink/ink34.xml"/><Relationship Id="rId65" Type="http://schemas.openxmlformats.org/officeDocument/2006/relationships/customXml" Target="../ink/ink39.xml"/><Relationship Id="rId4" Type="http://schemas.openxmlformats.org/officeDocument/2006/relationships/image" Target="../media/image15.png"/><Relationship Id="rId9" Type="http://schemas.openxmlformats.org/officeDocument/2006/relationships/customXml" Target="../ink/ink4.xml"/><Relationship Id="rId13" Type="http://schemas.openxmlformats.org/officeDocument/2006/relationships/customXml" Target="../ink/ink6.xml"/><Relationship Id="rId18" Type="http://schemas.openxmlformats.org/officeDocument/2006/relationships/image" Target="../media/image22.png"/><Relationship Id="rId39" Type="http://schemas.openxmlformats.org/officeDocument/2006/relationships/customXml" Target="../ink/ink19.xml"/><Relationship Id="rId34" Type="http://schemas.openxmlformats.org/officeDocument/2006/relationships/image" Target="../media/image30.png"/><Relationship Id="rId50" Type="http://schemas.openxmlformats.org/officeDocument/2006/relationships/image" Target="../media/image38.png"/><Relationship Id="rId55" Type="http://schemas.openxmlformats.org/officeDocument/2006/relationships/customXml" Target="../ink/ink29.xml"/></Relationships>
</file>

<file path=ppt/slides/_rels/slide18.xml.rels><?xml version="1.0" encoding="UTF-8" standalone="yes"?>
<Relationships xmlns="http://schemas.openxmlformats.org/package/2006/relationships"><Relationship Id="rId26" Type="http://schemas.openxmlformats.org/officeDocument/2006/relationships/image" Target="../media/image26.png"/><Relationship Id="rId21" Type="http://schemas.openxmlformats.org/officeDocument/2006/relationships/customXml" Target="../ink/ink54.xml"/><Relationship Id="rId42" Type="http://schemas.openxmlformats.org/officeDocument/2006/relationships/image" Target="../media/image34.png"/><Relationship Id="rId47" Type="http://schemas.openxmlformats.org/officeDocument/2006/relationships/customXml" Target="../ink/ink67.xml"/><Relationship Id="rId63" Type="http://schemas.openxmlformats.org/officeDocument/2006/relationships/customXml" Target="../ink/ink81.xml"/><Relationship Id="rId68" Type="http://schemas.openxmlformats.org/officeDocument/2006/relationships/customXml" Target="../ink/ink86.xml"/><Relationship Id="rId7" Type="http://schemas.openxmlformats.org/officeDocument/2006/relationships/customXml" Target="../ink/ink47.xml"/><Relationship Id="rId2" Type="http://schemas.openxmlformats.org/officeDocument/2006/relationships/notesSlide" Target="../notesSlides/notesSlide17.xml"/><Relationship Id="rId16" Type="http://schemas.openxmlformats.org/officeDocument/2006/relationships/image" Target="../media/image21.png"/><Relationship Id="rId29" Type="http://schemas.openxmlformats.org/officeDocument/2006/relationships/customXml" Target="../ink/ink58.xml"/><Relationship Id="rId11" Type="http://schemas.openxmlformats.org/officeDocument/2006/relationships/customXml" Target="../ink/ink49.xml"/><Relationship Id="rId24" Type="http://schemas.openxmlformats.org/officeDocument/2006/relationships/image" Target="../media/image25.png"/><Relationship Id="rId32" Type="http://schemas.openxmlformats.org/officeDocument/2006/relationships/image" Target="../media/image29.png"/><Relationship Id="rId37" Type="http://schemas.openxmlformats.org/officeDocument/2006/relationships/customXml" Target="../ink/ink62.xml"/><Relationship Id="rId40" Type="http://schemas.openxmlformats.org/officeDocument/2006/relationships/image" Target="../media/image33.png"/><Relationship Id="rId45" Type="http://schemas.openxmlformats.org/officeDocument/2006/relationships/customXml" Target="../ink/ink66.xml"/><Relationship Id="rId53" Type="http://schemas.openxmlformats.org/officeDocument/2006/relationships/customXml" Target="../ink/ink71.xml"/><Relationship Id="rId58" Type="http://schemas.openxmlformats.org/officeDocument/2006/relationships/customXml" Target="../ink/ink76.xml"/><Relationship Id="rId66" Type="http://schemas.openxmlformats.org/officeDocument/2006/relationships/customXml" Target="../ink/ink84.xml"/><Relationship Id="rId5" Type="http://schemas.openxmlformats.org/officeDocument/2006/relationships/customXml" Target="../ink/ink46.xml"/><Relationship Id="rId61" Type="http://schemas.openxmlformats.org/officeDocument/2006/relationships/customXml" Target="../ink/ink79.xml"/><Relationship Id="rId19" Type="http://schemas.openxmlformats.org/officeDocument/2006/relationships/customXml" Target="../ink/ink53.xml"/><Relationship Id="rId14" Type="http://schemas.openxmlformats.org/officeDocument/2006/relationships/image" Target="../media/image20.png"/><Relationship Id="rId22" Type="http://schemas.openxmlformats.org/officeDocument/2006/relationships/image" Target="../media/image24.png"/><Relationship Id="rId27" Type="http://schemas.openxmlformats.org/officeDocument/2006/relationships/customXml" Target="../ink/ink57.xml"/><Relationship Id="rId30" Type="http://schemas.openxmlformats.org/officeDocument/2006/relationships/image" Target="../media/image28.png"/><Relationship Id="rId35" Type="http://schemas.openxmlformats.org/officeDocument/2006/relationships/customXml" Target="../ink/ink61.xml"/><Relationship Id="rId43" Type="http://schemas.openxmlformats.org/officeDocument/2006/relationships/customXml" Target="../ink/ink65.xml"/><Relationship Id="rId48" Type="http://schemas.openxmlformats.org/officeDocument/2006/relationships/image" Target="../media/image37.png"/><Relationship Id="rId56" Type="http://schemas.openxmlformats.org/officeDocument/2006/relationships/customXml" Target="../ink/ink74.xml"/><Relationship Id="rId64" Type="http://schemas.openxmlformats.org/officeDocument/2006/relationships/customXml" Target="../ink/ink82.xml"/><Relationship Id="rId69" Type="http://schemas.openxmlformats.org/officeDocument/2006/relationships/customXml" Target="../ink/ink87.xml"/><Relationship Id="rId8" Type="http://schemas.openxmlformats.org/officeDocument/2006/relationships/image" Target="../media/image17.png"/><Relationship Id="rId51" Type="http://schemas.openxmlformats.org/officeDocument/2006/relationships/customXml" Target="../ink/ink69.xml"/><Relationship Id="rId3" Type="http://schemas.openxmlformats.org/officeDocument/2006/relationships/customXml" Target="../ink/ink45.xml"/><Relationship Id="rId12" Type="http://schemas.openxmlformats.org/officeDocument/2006/relationships/image" Target="../media/image19.png"/><Relationship Id="rId17" Type="http://schemas.openxmlformats.org/officeDocument/2006/relationships/customXml" Target="../ink/ink52.xml"/><Relationship Id="rId25" Type="http://schemas.openxmlformats.org/officeDocument/2006/relationships/customXml" Target="../ink/ink56.xml"/><Relationship Id="rId33" Type="http://schemas.openxmlformats.org/officeDocument/2006/relationships/customXml" Target="../ink/ink60.xml"/><Relationship Id="rId38" Type="http://schemas.openxmlformats.org/officeDocument/2006/relationships/image" Target="../media/image32.png"/><Relationship Id="rId46" Type="http://schemas.openxmlformats.org/officeDocument/2006/relationships/image" Target="../media/image36.png"/><Relationship Id="rId59" Type="http://schemas.openxmlformats.org/officeDocument/2006/relationships/customXml" Target="../ink/ink77.xml"/><Relationship Id="rId67" Type="http://schemas.openxmlformats.org/officeDocument/2006/relationships/customXml" Target="../ink/ink85.xml"/><Relationship Id="rId20" Type="http://schemas.openxmlformats.org/officeDocument/2006/relationships/image" Target="../media/image23.png"/><Relationship Id="rId41" Type="http://schemas.openxmlformats.org/officeDocument/2006/relationships/customXml" Target="../ink/ink64.xml"/><Relationship Id="rId54" Type="http://schemas.openxmlformats.org/officeDocument/2006/relationships/customXml" Target="../ink/ink72.xml"/><Relationship Id="rId62" Type="http://schemas.openxmlformats.org/officeDocument/2006/relationships/customXml" Target="../ink/ink80.xml"/><Relationship Id="rId70" Type="http://schemas.openxmlformats.org/officeDocument/2006/relationships/customXml" Target="../ink/ink88.xml"/><Relationship Id="rId1" Type="http://schemas.openxmlformats.org/officeDocument/2006/relationships/slideLayout" Target="../slideLayouts/slideLayout4.xml"/><Relationship Id="rId6" Type="http://schemas.openxmlformats.org/officeDocument/2006/relationships/image" Target="../media/image16.png"/><Relationship Id="rId15" Type="http://schemas.openxmlformats.org/officeDocument/2006/relationships/customXml" Target="../ink/ink51.xml"/><Relationship Id="rId23" Type="http://schemas.openxmlformats.org/officeDocument/2006/relationships/customXml" Target="../ink/ink55.xml"/><Relationship Id="rId28" Type="http://schemas.openxmlformats.org/officeDocument/2006/relationships/image" Target="../media/image27.png"/><Relationship Id="rId36" Type="http://schemas.openxmlformats.org/officeDocument/2006/relationships/image" Target="../media/image31.png"/><Relationship Id="rId49" Type="http://schemas.openxmlformats.org/officeDocument/2006/relationships/customXml" Target="../ink/ink68.xml"/><Relationship Id="rId57" Type="http://schemas.openxmlformats.org/officeDocument/2006/relationships/customXml" Target="../ink/ink75.xml"/><Relationship Id="rId10" Type="http://schemas.openxmlformats.org/officeDocument/2006/relationships/image" Target="../media/image18.png"/><Relationship Id="rId31" Type="http://schemas.openxmlformats.org/officeDocument/2006/relationships/customXml" Target="../ink/ink59.xml"/><Relationship Id="rId44" Type="http://schemas.openxmlformats.org/officeDocument/2006/relationships/image" Target="../media/image35.png"/><Relationship Id="rId52" Type="http://schemas.openxmlformats.org/officeDocument/2006/relationships/customXml" Target="../ink/ink70.xml"/><Relationship Id="rId60" Type="http://schemas.openxmlformats.org/officeDocument/2006/relationships/customXml" Target="../ink/ink78.xml"/><Relationship Id="rId65" Type="http://schemas.openxmlformats.org/officeDocument/2006/relationships/customXml" Target="../ink/ink83.xml"/><Relationship Id="rId4" Type="http://schemas.openxmlformats.org/officeDocument/2006/relationships/image" Target="../media/image15.png"/><Relationship Id="rId9" Type="http://schemas.openxmlformats.org/officeDocument/2006/relationships/customXml" Target="../ink/ink48.xml"/><Relationship Id="rId13" Type="http://schemas.openxmlformats.org/officeDocument/2006/relationships/customXml" Target="../ink/ink50.xml"/><Relationship Id="rId18" Type="http://schemas.openxmlformats.org/officeDocument/2006/relationships/image" Target="../media/image22.png"/><Relationship Id="rId39" Type="http://schemas.openxmlformats.org/officeDocument/2006/relationships/customXml" Target="../ink/ink63.xml"/><Relationship Id="rId34" Type="http://schemas.openxmlformats.org/officeDocument/2006/relationships/image" Target="../media/image30.png"/><Relationship Id="rId50" Type="http://schemas.openxmlformats.org/officeDocument/2006/relationships/image" Target="../media/image38.png"/><Relationship Id="rId55" Type="http://schemas.openxmlformats.org/officeDocument/2006/relationships/customXml" Target="../ink/ink7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microsoft.com/office/2018/10/relationships/comments" Target="../comments/modernComment_15C_63237A25.xml"/><Relationship Id="rId2" Type="http://schemas.openxmlformats.org/officeDocument/2006/relationships/notesSlide" Target="../notesSlides/notesSlide23.xml"/><Relationship Id="rId1" Type="http://schemas.openxmlformats.org/officeDocument/2006/relationships/slideLayout" Target="../slideLayouts/slideLayout10.xml"/><Relationship Id="rId5" Type="http://schemas.openxmlformats.org/officeDocument/2006/relationships/image" Target="../media/image44.png"/><Relationship Id="rId4" Type="http://schemas.openxmlformats.org/officeDocument/2006/relationships/image" Target="../media/image43.png"/></Relationships>
</file>

<file path=ppt/slides/_rels/slide2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8.xml"/><Relationship Id="rId1" Type="http://schemas.openxmlformats.org/officeDocument/2006/relationships/slideLayout" Target="../slideLayouts/slideLayout8.xml"/><Relationship Id="rId5" Type="http://schemas.openxmlformats.org/officeDocument/2006/relationships/image" Target="../media/image49.png"/><Relationship Id="rId4" Type="http://schemas.openxmlformats.org/officeDocument/2006/relationships/image" Target="../media/image48.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hyperlink" Target="https://doi.org/10.1038/s41467-021-24192-8" TargetMode="External"/><Relationship Id="rId2" Type="http://schemas.openxmlformats.org/officeDocument/2006/relationships/hyperlink" Target="https://doi.org/10.1016/j.ecoser.2021.101377" TargetMode="Externa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hyperlink" Target="https://www.nrcs.usda.gov/conservation-basics/natural-resource-concerns/soils/soil-health&#8203;"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FE409333-BA0D-4E8D-8F8B-ECF846A6D796}"/>
              </a:ext>
              <a:ext uri="{C183D7F6-B498-43B3-948B-1728B52AA6E4}">
                <adec:decorative xmlns:adec="http://schemas.microsoft.com/office/drawing/2017/decorative" val="1"/>
              </a:ext>
            </a:extLst>
          </p:cNvPr>
          <p:cNvSpPr>
            <a:spLocks noGrp="1"/>
          </p:cNvSpPr>
          <p:nvPr>
            <p:ph sz="quarter" idx="14"/>
          </p:nvPr>
        </p:nvSpPr>
        <p:spPr/>
        <p:txBody>
          <a:bodyPr lIns="68580" tIns="34290" rIns="68580" bIns="34290" anchor="ctr" anchorCtr="0"/>
          <a:lstStyle/>
          <a:p>
            <a:r>
              <a:rPr lang="en-US" sz="3600" dirty="0">
                <a:latin typeface="Aptos"/>
                <a:ea typeface="Open Sans"/>
                <a:cs typeface="Open Sans"/>
              </a:rPr>
              <a:t>Soil Carbon Sequestration in Forestland Soils</a:t>
            </a:r>
            <a:endParaRPr lang="en-US" sz="3600" dirty="0">
              <a:ea typeface="Open Sans"/>
              <a:cs typeface="Open Sans"/>
            </a:endParaRPr>
          </a:p>
        </p:txBody>
      </p:sp>
      <p:pic>
        <p:nvPicPr>
          <p:cNvPr id="11" name="Picture Placeholder 10" descr="A group of mushrooms growing in the grass">
            <a:extLst>
              <a:ext uri="{FF2B5EF4-FFF2-40B4-BE49-F238E27FC236}">
                <a16:creationId xmlns:a16="http://schemas.microsoft.com/office/drawing/2014/main" id="{BA409718-9BCE-5AA4-5859-17C9BFD79C83}"/>
              </a:ext>
            </a:extLst>
          </p:cNvPr>
          <p:cNvPicPr>
            <a:picLocks noGrp="1" noChangeAspect="1"/>
          </p:cNvPicPr>
          <p:nvPr>
            <p:ph type="pic" sz="quarter" idx="12"/>
          </p:nvPr>
        </p:nvPicPr>
        <p:blipFill>
          <a:blip r:embed="rId3"/>
          <a:srcRect l="3022" r="3022"/>
          <a:stretch>
            <a:fillRect/>
          </a:stretch>
        </p:blipFill>
        <p:spPr/>
      </p:pic>
      <p:pic>
        <p:nvPicPr>
          <p:cNvPr id="5" name="Picture Placeholder 4" descr="A person walking through a forest">
            <a:extLst>
              <a:ext uri="{FF2B5EF4-FFF2-40B4-BE49-F238E27FC236}">
                <a16:creationId xmlns:a16="http://schemas.microsoft.com/office/drawing/2014/main" id="{735B60D7-DDF5-A787-130E-3080A8CBC868}"/>
              </a:ext>
            </a:extLst>
          </p:cNvPr>
          <p:cNvPicPr>
            <a:picLocks noGrp="1" noChangeAspect="1"/>
          </p:cNvPicPr>
          <p:nvPr>
            <p:ph type="pic" sz="quarter" idx="11"/>
          </p:nvPr>
        </p:nvPicPr>
        <p:blipFill>
          <a:blip r:embed="rId4"/>
          <a:srcRect t="2980" b="2980"/>
          <a:stretch>
            <a:fillRect/>
          </a:stretch>
        </p:blipFill>
        <p:spPr/>
      </p:pic>
      <p:pic>
        <p:nvPicPr>
          <p:cNvPr id="3" name="Picture Placeholder 2" descr="A pair of hands holding a green sprout in a pile of soil">
            <a:extLst>
              <a:ext uri="{FF2B5EF4-FFF2-40B4-BE49-F238E27FC236}">
                <a16:creationId xmlns:a16="http://schemas.microsoft.com/office/drawing/2014/main" id="{D27CE99B-13CE-86BF-ADD6-5E9B6B14A81C}"/>
              </a:ext>
              <a:ext uri="{C183D7F6-B498-43B3-948B-1728B52AA6E4}">
                <adec:decorative xmlns:adec="http://schemas.microsoft.com/office/drawing/2017/decorative" val="0"/>
              </a:ext>
            </a:extLst>
          </p:cNvPr>
          <p:cNvPicPr>
            <a:picLocks noGrp="1" noChangeAspect="1"/>
          </p:cNvPicPr>
          <p:nvPr>
            <p:ph type="pic" sz="quarter" idx="13"/>
          </p:nvPr>
        </p:nvPicPr>
        <p:blipFill>
          <a:blip r:embed="rId5"/>
          <a:srcRect t="9981" b="9981"/>
          <a:stretch>
            <a:fillRect/>
          </a:stretch>
        </p:blipFill>
        <p:spPr/>
      </p:pic>
      <p:sp>
        <p:nvSpPr>
          <p:cNvPr id="2" name="Title Placeholder">
            <a:extLst>
              <a:ext uri="{FF2B5EF4-FFF2-40B4-BE49-F238E27FC236}">
                <a16:creationId xmlns:a16="http://schemas.microsoft.com/office/drawing/2014/main" id="{04AEA7F9-9E76-F107-39FE-6357012CA593}"/>
              </a:ext>
            </a:extLst>
          </p:cNvPr>
          <p:cNvSpPr txBox="1">
            <a:spLocks noGrp="1"/>
          </p:cNvSpPr>
          <p:nvPr>
            <p:ph type="title" idx="4294967295"/>
          </p:nvPr>
        </p:nvSpPr>
        <p:spPr>
          <a:xfrm>
            <a:off x="81810" y="5531550"/>
            <a:ext cx="9174616" cy="629875"/>
          </a:xfrm>
          <a:prstGeom prst="rect">
            <a:avLst/>
          </a:prstGeom>
          <a:noFill/>
          <a:ln>
            <a:noFill/>
            <a:prstDash/>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chemeClr val="bg1"/>
                </a:solidFill>
                <a:latin typeface="+mj-lt"/>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8000"/>
              </a:lnSpc>
              <a:defRPr/>
            </a:pPr>
            <a:endParaRPr lang="en-US" sz="2800" i="1" dirty="0">
              <a:solidFill>
                <a:schemeClr val="accent6">
                  <a:lumMod val="60000"/>
                  <a:lumOff val="40000"/>
                </a:schemeClr>
              </a:solidFill>
              <a:latin typeface="+mn-lt"/>
            </a:endParaRPr>
          </a:p>
        </p:txBody>
      </p:sp>
      <p:pic>
        <p:nvPicPr>
          <p:cNvPr id="6" name="NRCS Raindrop">
            <a:extLst>
              <a:ext uri="{FF2B5EF4-FFF2-40B4-BE49-F238E27FC236}">
                <a16:creationId xmlns:a16="http://schemas.microsoft.com/office/drawing/2014/main" id="{130B38F8-258F-4DC9-B8F1-B20A1A726BF0}"/>
              </a:ext>
              <a:ext uri="{C183D7F6-B498-43B3-948B-1728B52AA6E4}">
                <adec:decorative xmlns:adec="http://schemas.microsoft.com/office/drawing/2017/decorative" val="1"/>
              </a:ext>
            </a:extLst>
          </p:cNvPr>
          <p:cNvPicPr>
            <a:picLocks noChangeAspect="1"/>
          </p:cNvPicPr>
          <p:nvPr/>
        </p:nvPicPr>
        <p:blipFill rotWithShape="1">
          <a:blip r:embed="rId6"/>
          <a:srcRect r="50000"/>
          <a:stretch/>
        </p:blipFill>
        <p:spPr>
          <a:xfrm>
            <a:off x="7847547" y="2023232"/>
            <a:ext cx="1296457" cy="2622517"/>
          </a:xfrm>
          <a:prstGeom prst="rect">
            <a:avLst/>
          </a:prstGeom>
        </p:spPr>
      </p:pic>
    </p:spTree>
    <p:extLst>
      <p:ext uri="{BB962C8B-B14F-4D97-AF65-F5344CB8AC3E}">
        <p14:creationId xmlns:p14="http://schemas.microsoft.com/office/powerpoint/2010/main" val="25149452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FB3F36-1086-9F10-71CF-74D4041408BE}"/>
              </a:ext>
            </a:extLst>
          </p:cNvPr>
          <p:cNvSpPr>
            <a:spLocks noGrp="1"/>
          </p:cNvSpPr>
          <p:nvPr>
            <p:ph type="title"/>
          </p:nvPr>
        </p:nvSpPr>
        <p:spPr>
          <a:xfrm>
            <a:off x="158851" y="2307274"/>
            <a:ext cx="3038891" cy="2190892"/>
          </a:xfrm>
        </p:spPr>
        <p:txBody>
          <a:bodyPr>
            <a:noAutofit/>
          </a:bodyPr>
          <a:lstStyle/>
          <a:p>
            <a:pPr>
              <a:lnSpc>
                <a:spcPct val="90000"/>
              </a:lnSpc>
            </a:pPr>
            <a:r>
              <a:rPr lang="en-US"/>
              <a:t>How is carbon stored in the soil?</a:t>
            </a:r>
          </a:p>
        </p:txBody>
      </p:sp>
      <p:pic>
        <p:nvPicPr>
          <p:cNvPr id="6" name="Picture 5" descr="graphic showing how carbon is found in the soil with magnification of different soil components.">
            <a:extLst>
              <a:ext uri="{FF2B5EF4-FFF2-40B4-BE49-F238E27FC236}">
                <a16:creationId xmlns:a16="http://schemas.microsoft.com/office/drawing/2014/main" id="{FDD31880-8234-19D2-EA96-FB041F657C7F}"/>
              </a:ext>
            </a:extLst>
          </p:cNvPr>
          <p:cNvPicPr>
            <a:picLocks noChangeAspect="1"/>
          </p:cNvPicPr>
          <p:nvPr/>
        </p:nvPicPr>
        <p:blipFill>
          <a:blip r:embed="rId3"/>
          <a:stretch>
            <a:fillRect/>
          </a:stretch>
        </p:blipFill>
        <p:spPr>
          <a:xfrm>
            <a:off x="3314795" y="1298882"/>
            <a:ext cx="5560427" cy="3947904"/>
          </a:xfrm>
          <a:prstGeom prst="rect">
            <a:avLst/>
          </a:prstGeom>
          <a:noFill/>
        </p:spPr>
      </p:pic>
      <p:sp>
        <p:nvSpPr>
          <p:cNvPr id="14" name="TextBox 13">
            <a:extLst>
              <a:ext uri="{FF2B5EF4-FFF2-40B4-BE49-F238E27FC236}">
                <a16:creationId xmlns:a16="http://schemas.microsoft.com/office/drawing/2014/main" id="{D18DF253-AE3A-F3C8-6280-1A72A95BC30B}"/>
              </a:ext>
            </a:extLst>
          </p:cNvPr>
          <p:cNvSpPr txBox="1"/>
          <p:nvPr/>
        </p:nvSpPr>
        <p:spPr>
          <a:xfrm>
            <a:off x="6264958" y="5251242"/>
            <a:ext cx="2878487" cy="300082"/>
          </a:xfrm>
          <a:prstGeom prst="rect">
            <a:avLst/>
          </a:prstGeom>
          <a:noFill/>
        </p:spPr>
        <p:txBody>
          <a:bodyPr wrap="square">
            <a:spAutoFit/>
          </a:bodyPr>
          <a:lstStyle/>
          <a:p>
            <a:r>
              <a:rPr lang="en-US" sz="1350">
                <a:solidFill>
                  <a:srgbClr val="222222"/>
                </a:solidFill>
                <a:highlight>
                  <a:srgbClr val="FFFFFF"/>
                </a:highlight>
                <a:latin typeface="Harding"/>
              </a:rPr>
              <a:t>Figure from </a:t>
            </a:r>
            <a:r>
              <a:rPr lang="en-US" sz="1350" err="1">
                <a:solidFill>
                  <a:srgbClr val="222222"/>
                </a:solidFill>
                <a:highlight>
                  <a:srgbClr val="FFFFFF"/>
                </a:highlight>
                <a:latin typeface="Harding"/>
              </a:rPr>
              <a:t>Witzgall</a:t>
            </a:r>
            <a:r>
              <a:rPr lang="en-US" sz="1350">
                <a:solidFill>
                  <a:srgbClr val="222222"/>
                </a:solidFill>
                <a:highlight>
                  <a:srgbClr val="FFFFFF"/>
                </a:highlight>
                <a:latin typeface="Harding"/>
              </a:rPr>
              <a:t> et. al 2021</a:t>
            </a:r>
            <a:endParaRPr lang="en-US" sz="1350"/>
          </a:p>
        </p:txBody>
      </p:sp>
    </p:spTree>
    <p:extLst>
      <p:ext uri="{BB962C8B-B14F-4D97-AF65-F5344CB8AC3E}">
        <p14:creationId xmlns:p14="http://schemas.microsoft.com/office/powerpoint/2010/main" val="28428786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1643F24-B44F-2A76-14F3-1322ED3A11D5}"/>
              </a:ext>
              <a:ext uri="{C183D7F6-B498-43B3-948B-1728B52AA6E4}">
                <adec:decorative xmlns:adec="http://schemas.microsoft.com/office/drawing/2017/decorative" val="1"/>
              </a:ext>
            </a:extLst>
          </p:cNvPr>
          <p:cNvPicPr>
            <a:picLocks noChangeAspect="1"/>
          </p:cNvPicPr>
          <p:nvPr/>
        </p:nvPicPr>
        <p:blipFill rotWithShape="1">
          <a:blip r:embed="rId3"/>
          <a:srcRect t="14003"/>
          <a:stretch/>
        </p:blipFill>
        <p:spPr>
          <a:xfrm>
            <a:off x="814723" y="1794137"/>
            <a:ext cx="7516708" cy="3675048"/>
          </a:xfrm>
          <a:prstGeom prst="rect">
            <a:avLst/>
          </a:prstGeom>
        </p:spPr>
      </p:pic>
      <p:sp>
        <p:nvSpPr>
          <p:cNvPr id="2" name="Text Placeholder 1">
            <a:extLst>
              <a:ext uri="{FF2B5EF4-FFF2-40B4-BE49-F238E27FC236}">
                <a16:creationId xmlns:a16="http://schemas.microsoft.com/office/drawing/2014/main" id="{80FB3F36-1086-9F10-71CF-74D4041408BE}"/>
              </a:ext>
            </a:extLst>
          </p:cNvPr>
          <p:cNvSpPr>
            <a:spLocks noGrp="1"/>
          </p:cNvSpPr>
          <p:nvPr>
            <p:ph type="title"/>
          </p:nvPr>
        </p:nvSpPr>
        <p:spPr>
          <a:xfrm>
            <a:off x="150876" y="1481329"/>
            <a:ext cx="7271004" cy="471788"/>
          </a:xfrm>
        </p:spPr>
        <p:txBody>
          <a:bodyPr>
            <a:noAutofit/>
          </a:bodyPr>
          <a:lstStyle/>
          <a:p>
            <a:pPr>
              <a:lnSpc>
                <a:spcPct val="90000"/>
              </a:lnSpc>
            </a:pPr>
            <a:r>
              <a:rPr lang="en-US"/>
              <a:t>How is carbon stored in the soil?</a:t>
            </a:r>
          </a:p>
        </p:txBody>
      </p:sp>
    </p:spTree>
    <p:extLst>
      <p:ext uri="{BB962C8B-B14F-4D97-AF65-F5344CB8AC3E}">
        <p14:creationId xmlns:p14="http://schemas.microsoft.com/office/powerpoint/2010/main" val="40162800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aphic tying soil structure with forest plant litter/soil cover, biological activiity, and soil aggregation to the principles of soil health.">
            <a:extLst>
              <a:ext uri="{FF2B5EF4-FFF2-40B4-BE49-F238E27FC236}">
                <a16:creationId xmlns:a16="http://schemas.microsoft.com/office/drawing/2014/main" id="{B3471CA7-DAAF-6BC9-CECF-280AD208A8E4}"/>
              </a:ext>
            </a:extLst>
          </p:cNvPr>
          <p:cNvPicPr>
            <a:picLocks noChangeAspect="1"/>
          </p:cNvPicPr>
          <p:nvPr/>
        </p:nvPicPr>
        <p:blipFill rotWithShape="1">
          <a:blip r:embed="rId3"/>
          <a:srcRect t="20817"/>
          <a:stretch/>
        </p:blipFill>
        <p:spPr>
          <a:xfrm>
            <a:off x="243147" y="1722416"/>
            <a:ext cx="8652855" cy="3772835"/>
          </a:xfrm>
          <a:prstGeom prst="rect">
            <a:avLst/>
          </a:prstGeom>
        </p:spPr>
      </p:pic>
      <p:sp>
        <p:nvSpPr>
          <p:cNvPr id="2" name="Text Placeholder 1">
            <a:extLst>
              <a:ext uri="{FF2B5EF4-FFF2-40B4-BE49-F238E27FC236}">
                <a16:creationId xmlns:a16="http://schemas.microsoft.com/office/drawing/2014/main" id="{80FB3F36-1086-9F10-71CF-74D4041408BE}"/>
              </a:ext>
            </a:extLst>
          </p:cNvPr>
          <p:cNvSpPr>
            <a:spLocks noGrp="1"/>
          </p:cNvSpPr>
          <p:nvPr>
            <p:ph type="title"/>
          </p:nvPr>
        </p:nvSpPr>
        <p:spPr>
          <a:xfrm>
            <a:off x="150877" y="1481329"/>
            <a:ext cx="6676922" cy="471788"/>
          </a:xfrm>
        </p:spPr>
        <p:txBody>
          <a:bodyPr>
            <a:noAutofit/>
          </a:bodyPr>
          <a:lstStyle/>
          <a:p>
            <a:pPr>
              <a:lnSpc>
                <a:spcPct val="90000"/>
              </a:lnSpc>
            </a:pPr>
            <a:r>
              <a:rPr lang="en-US"/>
              <a:t>Management and C storage</a:t>
            </a:r>
          </a:p>
        </p:txBody>
      </p:sp>
    </p:spTree>
    <p:extLst>
      <p:ext uri="{BB962C8B-B14F-4D97-AF65-F5344CB8AC3E}">
        <p14:creationId xmlns:p14="http://schemas.microsoft.com/office/powerpoint/2010/main" val="24194111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FFB63979-4C92-477D-BA27-0E4BE03CA04E}"/>
              </a:ext>
            </a:extLst>
          </p:cNvPr>
          <p:cNvSpPr txBox="1"/>
          <p:nvPr/>
        </p:nvSpPr>
        <p:spPr>
          <a:xfrm>
            <a:off x="3352594" y="4799823"/>
            <a:ext cx="257124" cy="230832"/>
          </a:xfrm>
          <a:prstGeom prst="rect">
            <a:avLst/>
          </a:prstGeom>
          <a:noFill/>
        </p:spPr>
        <p:txBody>
          <a:bodyPr wrap="square">
            <a:spAutoFit/>
          </a:bodyPr>
          <a:lstStyle/>
          <a:p>
            <a:r>
              <a:rPr lang="en-US" sz="900">
                <a:solidFill>
                  <a:srgbClr val="222222"/>
                </a:solidFill>
                <a:highlight>
                  <a:srgbClr val="FFFFFF"/>
                </a:highlight>
                <a:latin typeface="Harding"/>
              </a:rPr>
              <a:t>*</a:t>
            </a:r>
            <a:endParaRPr lang="en-US" sz="900"/>
          </a:p>
        </p:txBody>
      </p:sp>
      <p:sp>
        <p:nvSpPr>
          <p:cNvPr id="2" name="Text Placeholder 1">
            <a:extLst>
              <a:ext uri="{FF2B5EF4-FFF2-40B4-BE49-F238E27FC236}">
                <a16:creationId xmlns:a16="http://schemas.microsoft.com/office/drawing/2014/main" id="{E9954312-D6C4-0B39-CC64-8C88924C3495}"/>
              </a:ext>
            </a:extLst>
          </p:cNvPr>
          <p:cNvSpPr>
            <a:spLocks noGrp="1"/>
          </p:cNvSpPr>
          <p:nvPr>
            <p:ph type="body" sz="quarter" idx="11"/>
          </p:nvPr>
        </p:nvSpPr>
        <p:spPr/>
        <p:txBody>
          <a:bodyPr/>
          <a:lstStyle/>
          <a:p>
            <a:r>
              <a:rPr lang="en-US"/>
              <a:t>Discussion</a:t>
            </a:r>
          </a:p>
        </p:txBody>
      </p:sp>
      <p:sp>
        <p:nvSpPr>
          <p:cNvPr id="4" name="Content Placeholder 3">
            <a:extLst>
              <a:ext uri="{FF2B5EF4-FFF2-40B4-BE49-F238E27FC236}">
                <a16:creationId xmlns:a16="http://schemas.microsoft.com/office/drawing/2014/main" id="{936F59EB-8083-E75C-486E-B15E62BD51E6}"/>
              </a:ext>
            </a:extLst>
          </p:cNvPr>
          <p:cNvSpPr>
            <a:spLocks noGrp="1"/>
          </p:cNvSpPr>
          <p:nvPr>
            <p:ph sz="quarter" idx="13"/>
          </p:nvPr>
        </p:nvSpPr>
        <p:spPr/>
        <p:txBody>
          <a:bodyPr/>
          <a:lstStyle/>
          <a:p>
            <a:r>
              <a:rPr lang="en-US"/>
              <a:t>What are the differences between crop and forest soil?</a:t>
            </a:r>
          </a:p>
          <a:p>
            <a:endParaRPr lang="en-US" sz="600"/>
          </a:p>
          <a:p>
            <a:r>
              <a:rPr lang="en-US"/>
              <a:t>What does that mean for C storage?</a:t>
            </a:r>
          </a:p>
        </p:txBody>
      </p:sp>
      <p:pic>
        <p:nvPicPr>
          <p:cNvPr id="18" name="Picture Placeholder 17" descr="Musk ox grazing in a green grass pasture with trees in the background.">
            <a:extLst>
              <a:ext uri="{FF2B5EF4-FFF2-40B4-BE49-F238E27FC236}">
                <a16:creationId xmlns:a16="http://schemas.microsoft.com/office/drawing/2014/main" id="{ADCBD921-5975-F022-19E7-05932D463AF8}"/>
              </a:ext>
            </a:extLst>
          </p:cNvPr>
          <p:cNvPicPr>
            <a:picLocks noGrp="1" noChangeAspect="1"/>
          </p:cNvPicPr>
          <p:nvPr>
            <p:ph type="pic" sz="quarter" idx="12"/>
          </p:nvPr>
        </p:nvPicPr>
        <p:blipFill>
          <a:blip r:embed="rId3"/>
          <a:srcRect t="20479" b="20479"/>
          <a:stretch>
            <a:fillRect/>
          </a:stretch>
        </p:blipFill>
        <p:spPr>
          <a:xfrm rot="5400000">
            <a:off x="5998762" y="2326090"/>
            <a:ext cx="3699677" cy="2133600"/>
          </a:xfrm>
        </p:spPr>
      </p:pic>
    </p:spTree>
    <p:extLst>
      <p:ext uri="{BB962C8B-B14F-4D97-AF65-F5344CB8AC3E}">
        <p14:creationId xmlns:p14="http://schemas.microsoft.com/office/powerpoint/2010/main" val="3072908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33D03-19FE-84BD-895A-7E016B59D989}"/>
              </a:ext>
            </a:extLst>
          </p:cNvPr>
          <p:cNvSpPr>
            <a:spLocks noGrp="1"/>
          </p:cNvSpPr>
          <p:nvPr>
            <p:ph type="title"/>
          </p:nvPr>
        </p:nvSpPr>
        <p:spPr/>
        <p:txBody>
          <a:bodyPr/>
          <a:lstStyle/>
          <a:p>
            <a:r>
              <a:rPr lang="en-US"/>
              <a:t>What are soil aggregates?</a:t>
            </a:r>
          </a:p>
        </p:txBody>
      </p:sp>
      <p:sp>
        <p:nvSpPr>
          <p:cNvPr id="4" name="Rectangle 3">
            <a:extLst>
              <a:ext uri="{FF2B5EF4-FFF2-40B4-BE49-F238E27FC236}">
                <a16:creationId xmlns:a16="http://schemas.microsoft.com/office/drawing/2014/main" id="{09FB2856-578B-306D-06DA-C62F88DCD32B}"/>
              </a:ext>
              <a:ext uri="{C183D7F6-B498-43B3-948B-1728B52AA6E4}">
                <adec:decorative xmlns:adec="http://schemas.microsoft.com/office/drawing/2017/decorative" val="1"/>
              </a:ext>
            </a:extLst>
          </p:cNvPr>
          <p:cNvSpPr/>
          <p:nvPr/>
        </p:nvSpPr>
        <p:spPr>
          <a:xfrm>
            <a:off x="926184" y="2589426"/>
            <a:ext cx="7111393" cy="1626124"/>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100">
                <a:solidFill>
                  <a:schemeClr val="tx1"/>
                </a:solidFill>
              </a:rPr>
              <a:t>Naturally forming clusters of sand-, silt-, and clay-sized soil particles that are held together by physical, biological, and chemical forces.</a:t>
            </a:r>
          </a:p>
        </p:txBody>
      </p:sp>
      <p:sp>
        <p:nvSpPr>
          <p:cNvPr id="3" name="TextBox 2">
            <a:extLst>
              <a:ext uri="{FF2B5EF4-FFF2-40B4-BE49-F238E27FC236}">
                <a16:creationId xmlns:a16="http://schemas.microsoft.com/office/drawing/2014/main" id="{1C8DB1CA-9F5B-AC59-C4A4-8D1E5FB83850}"/>
              </a:ext>
            </a:extLst>
          </p:cNvPr>
          <p:cNvSpPr txBox="1"/>
          <p:nvPr/>
        </p:nvSpPr>
        <p:spPr>
          <a:xfrm>
            <a:off x="5489590" y="5261255"/>
            <a:ext cx="3560590" cy="253916"/>
          </a:xfrm>
          <a:prstGeom prst="rect">
            <a:avLst/>
          </a:prstGeom>
          <a:noFill/>
        </p:spPr>
        <p:txBody>
          <a:bodyPr wrap="none" rtlCol="0">
            <a:spAutoFit/>
          </a:bodyPr>
          <a:lstStyle/>
          <a:p>
            <a:r>
              <a:rPr lang="en-US" sz="1050"/>
              <a:t>Slide courtesy of Dr. Sharon Perrone, USDA-NRCS </a:t>
            </a:r>
          </a:p>
        </p:txBody>
      </p:sp>
    </p:spTree>
    <p:extLst>
      <p:ext uri="{BB962C8B-B14F-4D97-AF65-F5344CB8AC3E}">
        <p14:creationId xmlns:p14="http://schemas.microsoft.com/office/powerpoint/2010/main" val="17310068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3CEBF51-4102-6FDE-7D91-16079D5EBDB3}"/>
              </a:ext>
            </a:extLst>
          </p:cNvPr>
          <p:cNvSpPr txBox="1"/>
          <p:nvPr/>
        </p:nvSpPr>
        <p:spPr>
          <a:xfrm>
            <a:off x="4389120" y="5269409"/>
            <a:ext cx="3560590" cy="253916"/>
          </a:xfrm>
          <a:prstGeom prst="rect">
            <a:avLst/>
          </a:prstGeom>
          <a:noFill/>
        </p:spPr>
        <p:txBody>
          <a:bodyPr wrap="none" rtlCol="0">
            <a:spAutoFit/>
          </a:bodyPr>
          <a:lstStyle/>
          <a:p>
            <a:r>
              <a:rPr lang="en-US" sz="1050"/>
              <a:t>Slide courtesy of Dr. Sharon Perrone, USDA-NRCS </a:t>
            </a:r>
          </a:p>
        </p:txBody>
      </p:sp>
      <p:sp>
        <p:nvSpPr>
          <p:cNvPr id="2" name="TextBox 1">
            <a:extLst>
              <a:ext uri="{FF2B5EF4-FFF2-40B4-BE49-F238E27FC236}">
                <a16:creationId xmlns:a16="http://schemas.microsoft.com/office/drawing/2014/main" id="{98235BBD-8D53-3C38-D3A5-ADFAE91144C2}"/>
              </a:ext>
            </a:extLst>
          </p:cNvPr>
          <p:cNvSpPr txBox="1"/>
          <p:nvPr/>
        </p:nvSpPr>
        <p:spPr>
          <a:xfrm>
            <a:off x="226868" y="5266459"/>
            <a:ext cx="3390900" cy="27699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350" i="1">
                <a:latin typeface="Aptos"/>
              </a:rPr>
              <a:t>(diagram and contents are not to scale)</a:t>
            </a:r>
            <a:endParaRPr lang="en-US" sz="1350"/>
          </a:p>
        </p:txBody>
      </p:sp>
      <p:grpSp>
        <p:nvGrpSpPr>
          <p:cNvPr id="6" name="Group 5" descr="Drawn graphic of a root growing through soil showing different mineral particle sizes (sand, silt, clay) and microbes.">
            <a:extLst>
              <a:ext uri="{FF2B5EF4-FFF2-40B4-BE49-F238E27FC236}">
                <a16:creationId xmlns:a16="http://schemas.microsoft.com/office/drawing/2014/main" id="{6B71D8E7-A0DA-5223-A33F-9DD75591903D}"/>
              </a:ext>
            </a:extLst>
          </p:cNvPr>
          <p:cNvGrpSpPr/>
          <p:nvPr/>
        </p:nvGrpSpPr>
        <p:grpSpPr>
          <a:xfrm>
            <a:off x="105249" y="1193214"/>
            <a:ext cx="8936441" cy="4067667"/>
            <a:chOff x="613696" y="678861"/>
            <a:chExt cx="11915254" cy="5423556"/>
          </a:xfrm>
        </p:grpSpPr>
        <p:pic>
          <p:nvPicPr>
            <p:cNvPr id="7" name="Picture 6" descr="A root surrounded by aggregates">
              <a:extLst>
                <a:ext uri="{FF2B5EF4-FFF2-40B4-BE49-F238E27FC236}">
                  <a16:creationId xmlns:a16="http://schemas.microsoft.com/office/drawing/2014/main" id="{3FD04C9D-24F0-722D-37E8-CF658C61E800}"/>
                </a:ext>
              </a:extLst>
            </p:cNvPr>
            <p:cNvPicPr>
              <a:picLocks noChangeAspect="1"/>
            </p:cNvPicPr>
            <p:nvPr/>
          </p:nvPicPr>
          <p:blipFill rotWithShape="1">
            <a:blip r:embed="rId3"/>
            <a:srcRect b="255"/>
            <a:stretch/>
          </p:blipFill>
          <p:spPr>
            <a:xfrm>
              <a:off x="2049523" y="1631128"/>
              <a:ext cx="8092954" cy="4471289"/>
            </a:xfrm>
            <a:prstGeom prst="rect">
              <a:avLst/>
            </a:prstGeom>
          </p:spPr>
        </p:pic>
        <p:cxnSp>
          <p:nvCxnSpPr>
            <p:cNvPr id="8" name="Straight Arrow Connector 7">
              <a:extLst>
                <a:ext uri="{FF2B5EF4-FFF2-40B4-BE49-F238E27FC236}">
                  <a16:creationId xmlns:a16="http://schemas.microsoft.com/office/drawing/2014/main" id="{9160A72F-AC5E-A348-CD87-5C59D60FC88B}"/>
                </a:ext>
                <a:ext uri="{C183D7F6-B498-43B3-948B-1728B52AA6E4}">
                  <adec:decorative xmlns:adec="http://schemas.microsoft.com/office/drawing/2017/decorative" val="1"/>
                </a:ext>
              </a:extLst>
            </p:cNvPr>
            <p:cNvCxnSpPr/>
            <p:nvPr/>
          </p:nvCxnSpPr>
          <p:spPr>
            <a:xfrm>
              <a:off x="1453415" y="2165684"/>
              <a:ext cx="2021305" cy="60639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6DF1D2A4-7705-A4E7-2052-264CDA99B3FA}"/>
                </a:ext>
                <a:ext uri="{C183D7F6-B498-43B3-948B-1728B52AA6E4}">
                  <adec:decorative xmlns:adec="http://schemas.microsoft.com/office/drawing/2017/decorative" val="1"/>
                </a:ext>
              </a:extLst>
            </p:cNvPr>
            <p:cNvCxnSpPr/>
            <p:nvPr/>
          </p:nvCxnSpPr>
          <p:spPr>
            <a:xfrm>
              <a:off x="1536569" y="3733014"/>
              <a:ext cx="1461155" cy="37707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55C1543E-1160-AF9A-4321-1BD85F07A64E}"/>
                </a:ext>
                <a:ext uri="{C183D7F6-B498-43B3-948B-1728B52AA6E4}">
                  <adec:decorative xmlns:adec="http://schemas.microsoft.com/office/drawing/2017/decorative" val="1"/>
                </a:ext>
              </a:extLst>
            </p:cNvPr>
            <p:cNvCxnSpPr>
              <a:cxnSpLocks/>
            </p:cNvCxnSpPr>
            <p:nvPr/>
          </p:nvCxnSpPr>
          <p:spPr>
            <a:xfrm flipH="1" flipV="1">
              <a:off x="9300307" y="2468880"/>
              <a:ext cx="849784" cy="45479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E243F157-BFB1-F705-C669-768E3F14FEB1}"/>
                </a:ext>
                <a:ext uri="{C183D7F6-B498-43B3-948B-1728B52AA6E4}">
                  <adec:decorative xmlns:adec="http://schemas.microsoft.com/office/drawing/2017/decorative" val="1"/>
                </a:ext>
              </a:extLst>
            </p:cNvPr>
            <p:cNvCxnSpPr>
              <a:cxnSpLocks/>
            </p:cNvCxnSpPr>
            <p:nvPr/>
          </p:nvCxnSpPr>
          <p:spPr>
            <a:xfrm flipH="1" flipV="1">
              <a:off x="8879222" y="3429000"/>
              <a:ext cx="1149361" cy="53010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FC3068D4-02A7-B535-8CC6-6C3042353E12}"/>
                </a:ext>
                <a:ext uri="{C183D7F6-B498-43B3-948B-1728B52AA6E4}">
                  <adec:decorative xmlns:adec="http://schemas.microsoft.com/office/drawing/2017/decorative" val="1"/>
                </a:ext>
              </a:extLst>
            </p:cNvPr>
            <p:cNvCxnSpPr>
              <a:cxnSpLocks/>
            </p:cNvCxnSpPr>
            <p:nvPr/>
          </p:nvCxnSpPr>
          <p:spPr>
            <a:xfrm flipH="1">
              <a:off x="6096000" y="1612472"/>
              <a:ext cx="1662260" cy="131120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20">
              <a:extLst>
                <a:ext uri="{FF2B5EF4-FFF2-40B4-BE49-F238E27FC236}">
                  <a16:creationId xmlns:a16="http://schemas.microsoft.com/office/drawing/2014/main" id="{572A5127-FE3B-57F8-3028-774CC1286CFC}"/>
                </a:ext>
              </a:extLst>
            </p:cNvPr>
            <p:cNvSpPr txBox="1"/>
            <p:nvPr/>
          </p:nvSpPr>
          <p:spPr>
            <a:xfrm>
              <a:off x="613696" y="1932168"/>
              <a:ext cx="1121791" cy="49244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sand</a:t>
              </a:r>
            </a:p>
          </p:txBody>
        </p:sp>
        <p:sp>
          <p:nvSpPr>
            <p:cNvPr id="14" name="TextBox 21">
              <a:extLst>
                <a:ext uri="{FF2B5EF4-FFF2-40B4-BE49-F238E27FC236}">
                  <a16:creationId xmlns:a16="http://schemas.microsoft.com/office/drawing/2014/main" id="{C048E144-9C72-AA08-6BD3-FA0362448B9C}"/>
                </a:ext>
              </a:extLst>
            </p:cNvPr>
            <p:cNvSpPr txBox="1"/>
            <p:nvPr/>
          </p:nvSpPr>
          <p:spPr>
            <a:xfrm>
              <a:off x="975675" y="3497440"/>
              <a:ext cx="1121791" cy="49244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silt</a:t>
              </a:r>
            </a:p>
          </p:txBody>
        </p:sp>
        <p:sp>
          <p:nvSpPr>
            <p:cNvPr id="15" name="TextBox 22">
              <a:extLst>
                <a:ext uri="{FF2B5EF4-FFF2-40B4-BE49-F238E27FC236}">
                  <a16:creationId xmlns:a16="http://schemas.microsoft.com/office/drawing/2014/main" id="{F719CB61-A109-120F-A2DE-4AFCB947B761}"/>
                </a:ext>
              </a:extLst>
            </p:cNvPr>
            <p:cNvSpPr txBox="1"/>
            <p:nvPr/>
          </p:nvSpPr>
          <p:spPr>
            <a:xfrm>
              <a:off x="7885261" y="678861"/>
              <a:ext cx="4643689" cy="123110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pore space for water infiltration, gas exchange, and root growth</a:t>
              </a:r>
            </a:p>
          </p:txBody>
        </p:sp>
        <p:sp>
          <p:nvSpPr>
            <p:cNvPr id="16" name="TextBox 23">
              <a:extLst>
                <a:ext uri="{FF2B5EF4-FFF2-40B4-BE49-F238E27FC236}">
                  <a16:creationId xmlns:a16="http://schemas.microsoft.com/office/drawing/2014/main" id="{94AA0794-BE5A-13C1-699F-7501AA05AFD2}"/>
                </a:ext>
              </a:extLst>
            </p:cNvPr>
            <p:cNvSpPr txBox="1"/>
            <p:nvPr/>
          </p:nvSpPr>
          <p:spPr>
            <a:xfrm>
              <a:off x="10069273" y="2701914"/>
              <a:ext cx="1662260" cy="461665"/>
            </a:xfrm>
            <a:prstGeom prst="rect">
              <a:avLst/>
            </a:prstGeom>
            <a:noFill/>
          </p:spPr>
          <p:txBody>
            <a:bodyPr wrap="square" lIns="68580" tIns="34290" rIns="68580" bIns="3429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microbes </a:t>
              </a:r>
              <a:endParaRPr lang="en-US" sz="1350"/>
            </a:p>
          </p:txBody>
        </p:sp>
        <p:sp>
          <p:nvSpPr>
            <p:cNvPr id="17" name="TextBox 24">
              <a:extLst>
                <a:ext uri="{FF2B5EF4-FFF2-40B4-BE49-F238E27FC236}">
                  <a16:creationId xmlns:a16="http://schemas.microsoft.com/office/drawing/2014/main" id="{BB9EB84E-33E2-3BF8-5BC0-1BDE387B09BE}"/>
                </a:ext>
              </a:extLst>
            </p:cNvPr>
            <p:cNvSpPr txBox="1"/>
            <p:nvPr/>
          </p:nvSpPr>
          <p:spPr>
            <a:xfrm>
              <a:off x="9939130" y="3604292"/>
              <a:ext cx="2073425" cy="1569660"/>
            </a:xfrm>
            <a:prstGeom prst="rect">
              <a:avLst/>
            </a:prstGeom>
            <a:noFill/>
          </p:spPr>
          <p:txBody>
            <a:bodyPr wrap="square" lIns="68580" tIns="34290" rIns="68580" bIns="3429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microscopic clay and organic matter </a:t>
              </a:r>
            </a:p>
          </p:txBody>
        </p:sp>
      </p:grpSp>
    </p:spTree>
    <p:extLst>
      <p:ext uri="{BB962C8B-B14F-4D97-AF65-F5344CB8AC3E}">
        <p14:creationId xmlns:p14="http://schemas.microsoft.com/office/powerpoint/2010/main" val="18682685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D0CD2-2401-6BF1-190A-60A370004D4A}"/>
              </a:ext>
            </a:extLst>
          </p:cNvPr>
          <p:cNvSpPr>
            <a:spLocks noGrp="1"/>
          </p:cNvSpPr>
          <p:nvPr>
            <p:ph type="title"/>
          </p:nvPr>
        </p:nvSpPr>
        <p:spPr/>
        <p:txBody>
          <a:bodyPr/>
          <a:lstStyle/>
          <a:p>
            <a:r>
              <a:rPr lang="en-US"/>
              <a:t>Why do we care about aggregates?</a:t>
            </a:r>
          </a:p>
        </p:txBody>
      </p:sp>
      <p:sp>
        <p:nvSpPr>
          <p:cNvPr id="4" name="Content Placeholder 2">
            <a:extLst>
              <a:ext uri="{FF2B5EF4-FFF2-40B4-BE49-F238E27FC236}">
                <a16:creationId xmlns:a16="http://schemas.microsoft.com/office/drawing/2014/main" id="{2C6E6BDB-3511-6001-3439-8754F44A14AD}"/>
              </a:ext>
            </a:extLst>
          </p:cNvPr>
          <p:cNvSpPr>
            <a:spLocks noGrp="1"/>
          </p:cNvSpPr>
          <p:nvPr>
            <p:ph sz="quarter" idx="10"/>
          </p:nvPr>
        </p:nvSpPr>
        <p:spPr>
          <a:xfrm>
            <a:off x="947968" y="2280285"/>
            <a:ext cx="7248064" cy="3027289"/>
          </a:xfrm>
          <a:solidFill>
            <a:schemeClr val="bg2"/>
          </a:solidFill>
        </p:spPr>
        <p:txBody>
          <a:bodyPr/>
          <a:lstStyle/>
          <a:p>
            <a:pPr marL="0" indent="0">
              <a:buNone/>
            </a:pPr>
            <a:r>
              <a:rPr lang="en-US">
                <a:solidFill>
                  <a:srgbClr val="181717"/>
                </a:solidFill>
              </a:rPr>
              <a:t>Aggregates…</a:t>
            </a:r>
          </a:p>
          <a:p>
            <a:r>
              <a:rPr lang="en-US">
                <a:solidFill>
                  <a:srgbClr val="181717"/>
                </a:solidFill>
              </a:rPr>
              <a:t>physically protect soil organic matter</a:t>
            </a:r>
          </a:p>
          <a:p>
            <a:r>
              <a:rPr lang="en-US">
                <a:solidFill>
                  <a:srgbClr val="181717"/>
                </a:solidFill>
              </a:rPr>
              <a:t>influence microbial community structure</a:t>
            </a:r>
          </a:p>
          <a:p>
            <a:r>
              <a:rPr lang="en-US">
                <a:solidFill>
                  <a:srgbClr val="181717"/>
                </a:solidFill>
              </a:rPr>
              <a:t>regulate oxygen and CO</a:t>
            </a:r>
            <a:r>
              <a:rPr lang="en-US" baseline="-25000">
                <a:solidFill>
                  <a:srgbClr val="181717"/>
                </a:solidFill>
              </a:rPr>
              <a:t>2</a:t>
            </a:r>
            <a:r>
              <a:rPr lang="en-US">
                <a:solidFill>
                  <a:srgbClr val="181717"/>
                </a:solidFill>
              </a:rPr>
              <a:t> diffusion</a:t>
            </a:r>
          </a:p>
          <a:p>
            <a:r>
              <a:rPr lang="en-US">
                <a:solidFill>
                  <a:srgbClr val="181717"/>
                </a:solidFill>
              </a:rPr>
              <a:t>regulate water flow</a:t>
            </a:r>
          </a:p>
          <a:p>
            <a:r>
              <a:rPr lang="en-US">
                <a:solidFill>
                  <a:srgbClr val="181717"/>
                </a:solidFill>
              </a:rPr>
              <a:t>determine nutrient adsorption and desorption</a:t>
            </a:r>
          </a:p>
        </p:txBody>
      </p:sp>
    </p:spTree>
    <p:extLst>
      <p:ext uri="{BB962C8B-B14F-4D97-AF65-F5344CB8AC3E}">
        <p14:creationId xmlns:p14="http://schemas.microsoft.com/office/powerpoint/2010/main" val="3494455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500"/>
                                        <p:tgtEl>
                                          <p:spTgt spid="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fade">
                                      <p:cBhvr>
                                        <p:cTn id="27"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DB0C957-C396-E4CB-45F4-1479833E2EBF}"/>
              </a:ext>
            </a:extLst>
          </p:cNvPr>
          <p:cNvSpPr>
            <a:spLocks noGrp="1"/>
          </p:cNvSpPr>
          <p:nvPr>
            <p:ph type="body" sz="quarter" idx="11"/>
          </p:nvPr>
        </p:nvSpPr>
        <p:spPr/>
        <p:txBody>
          <a:bodyPr/>
          <a:lstStyle/>
          <a:p>
            <a:r>
              <a:rPr lang="en-US"/>
              <a:t>Formation of soil aggregates</a:t>
            </a:r>
          </a:p>
          <a:p>
            <a:endParaRPr lang="en-US"/>
          </a:p>
        </p:txBody>
      </p:sp>
      <p:sp>
        <p:nvSpPr>
          <p:cNvPr id="5" name="Content Placeholder 4">
            <a:extLst>
              <a:ext uri="{FF2B5EF4-FFF2-40B4-BE49-F238E27FC236}">
                <a16:creationId xmlns:a16="http://schemas.microsoft.com/office/drawing/2014/main" id="{614DB8AF-59B7-0EA6-5A84-54216C6E3EB0}"/>
              </a:ext>
            </a:extLst>
          </p:cNvPr>
          <p:cNvSpPr>
            <a:spLocks noGrp="1"/>
          </p:cNvSpPr>
          <p:nvPr>
            <p:ph sz="quarter" idx="15"/>
          </p:nvPr>
        </p:nvSpPr>
        <p:spPr>
          <a:xfrm>
            <a:off x="163927" y="2133437"/>
            <a:ext cx="7217432" cy="3380994"/>
          </a:xfrm>
        </p:spPr>
        <p:txBody>
          <a:bodyPr/>
          <a:lstStyle/>
          <a:p>
            <a:r>
              <a:rPr lang="en-US" sz="1800"/>
              <a:t>Macroaggregates - More biologically mediated process</a:t>
            </a:r>
          </a:p>
          <a:p>
            <a:pPr lvl="1"/>
            <a:r>
              <a:rPr lang="en-US"/>
              <a:t>Formed by processes such as root and fungal hyphae growth</a:t>
            </a:r>
          </a:p>
          <a:p>
            <a:pPr lvl="1"/>
            <a:r>
              <a:rPr lang="en-US"/>
              <a:t>Formed by soil organism particle movement, exudation of polysaccharides and glycoproteins, and decomposition of organic residues </a:t>
            </a:r>
          </a:p>
          <a:p>
            <a:pPr lvl="1"/>
            <a:r>
              <a:rPr lang="en-US"/>
              <a:t>Evidence that microaggregates are formed in macroaggregates (Six et al., 2004)</a:t>
            </a:r>
          </a:p>
          <a:p>
            <a:endParaRPr lang="en-US"/>
          </a:p>
        </p:txBody>
      </p:sp>
      <p:sp>
        <p:nvSpPr>
          <p:cNvPr id="7" name="Rectangle 6">
            <a:extLst>
              <a:ext uri="{FF2B5EF4-FFF2-40B4-BE49-F238E27FC236}">
                <a16:creationId xmlns:a16="http://schemas.microsoft.com/office/drawing/2014/main" id="{FD94BB4B-40A4-5705-46D1-B5F555CB82E2}"/>
              </a:ext>
              <a:ext uri="{C183D7F6-B498-43B3-948B-1728B52AA6E4}">
                <adec:decorative xmlns:adec="http://schemas.microsoft.com/office/drawing/2017/decorative" val="1"/>
              </a:ext>
            </a:extLst>
          </p:cNvPr>
          <p:cNvSpPr/>
          <p:nvPr/>
        </p:nvSpPr>
        <p:spPr>
          <a:xfrm>
            <a:off x="7180328" y="1554095"/>
            <a:ext cx="1735074" cy="1879092"/>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grpSp>
        <p:nvGrpSpPr>
          <p:cNvPr id="9" name="Group 8" descr="drawn graphic of the size of micro aggregates of soil.">
            <a:extLst>
              <a:ext uri="{FF2B5EF4-FFF2-40B4-BE49-F238E27FC236}">
                <a16:creationId xmlns:a16="http://schemas.microsoft.com/office/drawing/2014/main" id="{0D7C2122-D5CB-D719-FC5E-F4E67228EDB5}"/>
              </a:ext>
            </a:extLst>
          </p:cNvPr>
          <p:cNvGrpSpPr/>
          <p:nvPr/>
        </p:nvGrpSpPr>
        <p:grpSpPr>
          <a:xfrm>
            <a:off x="7287492" y="1730087"/>
            <a:ext cx="1517072" cy="1071750"/>
            <a:chOff x="9716655" y="1163782"/>
            <a:chExt cx="2022763" cy="1429000"/>
          </a:xfrm>
        </p:grpSpPr>
        <p:sp>
          <p:nvSpPr>
            <p:cNvPr id="10" name="TextBox 9">
              <a:extLst>
                <a:ext uri="{FF2B5EF4-FFF2-40B4-BE49-F238E27FC236}">
                  <a16:creationId xmlns:a16="http://schemas.microsoft.com/office/drawing/2014/main" id="{76A7D2B2-108F-04DD-81AD-C00C0EA83C27}"/>
                </a:ext>
              </a:extLst>
            </p:cNvPr>
            <p:cNvSpPr txBox="1"/>
            <p:nvPr/>
          </p:nvSpPr>
          <p:spPr>
            <a:xfrm>
              <a:off x="9716655" y="1163782"/>
              <a:ext cx="2022763" cy="677108"/>
            </a:xfrm>
            <a:prstGeom prst="rect">
              <a:avLst/>
            </a:prstGeom>
            <a:noFill/>
          </p:spPr>
          <p:txBody>
            <a:bodyPr wrap="square" rtlCol="0">
              <a:spAutoFit/>
            </a:bodyPr>
            <a:lstStyle/>
            <a:p>
              <a:r>
                <a:rPr lang="en-US" sz="1350"/>
                <a:t>Micro:</a:t>
              </a:r>
            </a:p>
            <a:p>
              <a:r>
                <a:rPr lang="en-US" sz="1350"/>
                <a:t>≤ 250 µm</a:t>
              </a:r>
            </a:p>
          </p:txBody>
        </p:sp>
        <p:grpSp>
          <p:nvGrpSpPr>
            <p:cNvPr id="11" name="Group 10">
              <a:extLst>
                <a:ext uri="{FF2B5EF4-FFF2-40B4-BE49-F238E27FC236}">
                  <a16:creationId xmlns:a16="http://schemas.microsoft.com/office/drawing/2014/main" id="{E233A758-C4D0-621B-1551-F796ED037EEF}"/>
                </a:ext>
                <a:ext uri="{C183D7F6-B498-43B3-948B-1728B52AA6E4}">
                  <adec:decorative xmlns:adec="http://schemas.microsoft.com/office/drawing/2017/decorative" val="1"/>
                </a:ext>
              </a:extLst>
            </p:cNvPr>
            <p:cNvGrpSpPr/>
            <p:nvPr/>
          </p:nvGrpSpPr>
          <p:grpSpPr>
            <a:xfrm>
              <a:off x="10435129" y="2215862"/>
              <a:ext cx="169004" cy="174960"/>
              <a:chOff x="6825338" y="1316356"/>
              <a:chExt cx="169004" cy="174960"/>
            </a:xfrm>
          </p:grpSpPr>
          <mc:AlternateContent xmlns:mc="http://schemas.openxmlformats.org/markup-compatibility/2006" xmlns:p14="http://schemas.microsoft.com/office/powerpoint/2010/main">
            <mc:Choice Requires="p14">
              <p:contentPart p14:bwMode="auto" r:id="rId3">
                <p14:nvContentPartPr>
                  <p14:cNvPr id="25" name="Ink 24">
                    <a:extLst>
                      <a:ext uri="{FF2B5EF4-FFF2-40B4-BE49-F238E27FC236}">
                        <a16:creationId xmlns:a16="http://schemas.microsoft.com/office/drawing/2014/main" id="{E1B6F972-9511-4C7E-25F6-6045D8AD4BAE}"/>
                      </a:ext>
                    </a:extLst>
                  </p14:cNvPr>
                  <p14:cNvContentPartPr/>
                  <p14:nvPr/>
                </p14:nvContentPartPr>
                <p14:xfrm>
                  <a:off x="6825338" y="1376705"/>
                  <a:ext cx="102960" cy="56160"/>
                </p14:xfrm>
              </p:contentPart>
            </mc:Choice>
            <mc:Fallback xmlns="">
              <p:pic>
                <p:nvPicPr>
                  <p:cNvPr id="25" name="Ink 24">
                    <a:extLst>
                      <a:ext uri="{FF2B5EF4-FFF2-40B4-BE49-F238E27FC236}">
                        <a16:creationId xmlns:a16="http://schemas.microsoft.com/office/drawing/2014/main" id="{E1B6F972-9511-4C7E-25F6-6045D8AD4BAE}"/>
                      </a:ext>
                    </a:extLst>
                  </p:cNvPr>
                  <p:cNvPicPr/>
                  <p:nvPr/>
                </p:nvPicPr>
                <p:blipFill>
                  <a:blip r:embed="rId4"/>
                  <a:stretch>
                    <a:fillRect/>
                  </a:stretch>
                </p:blipFill>
                <p:spPr>
                  <a:xfrm>
                    <a:off x="6816338" y="1367705"/>
                    <a:ext cx="120600" cy="738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26" name="Ink 25">
                    <a:extLst>
                      <a:ext uri="{FF2B5EF4-FFF2-40B4-BE49-F238E27FC236}">
                        <a16:creationId xmlns:a16="http://schemas.microsoft.com/office/drawing/2014/main" id="{CBF3337C-75EC-8F5B-8B28-632C1AD717EB}"/>
                      </a:ext>
                    </a:extLst>
                  </p14:cNvPr>
                  <p14:cNvContentPartPr/>
                  <p14:nvPr/>
                </p14:nvContentPartPr>
                <p14:xfrm>
                  <a:off x="6874102" y="1445236"/>
                  <a:ext cx="70920" cy="46080"/>
                </p14:xfrm>
              </p:contentPart>
            </mc:Choice>
            <mc:Fallback xmlns="">
              <p:pic>
                <p:nvPicPr>
                  <p:cNvPr id="26" name="Ink 25">
                    <a:extLst>
                      <a:ext uri="{FF2B5EF4-FFF2-40B4-BE49-F238E27FC236}">
                        <a16:creationId xmlns:a16="http://schemas.microsoft.com/office/drawing/2014/main" id="{CBF3337C-75EC-8F5B-8B28-632C1AD717EB}"/>
                      </a:ext>
                    </a:extLst>
                  </p:cNvPr>
                  <p:cNvPicPr/>
                  <p:nvPr/>
                </p:nvPicPr>
                <p:blipFill>
                  <a:blip r:embed="rId6"/>
                  <a:stretch>
                    <a:fillRect/>
                  </a:stretch>
                </p:blipFill>
                <p:spPr>
                  <a:xfrm>
                    <a:off x="6865102" y="1436236"/>
                    <a:ext cx="88560" cy="637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27" name="Ink 26">
                    <a:extLst>
                      <a:ext uri="{FF2B5EF4-FFF2-40B4-BE49-F238E27FC236}">
                        <a16:creationId xmlns:a16="http://schemas.microsoft.com/office/drawing/2014/main" id="{AEA1EFFC-88F2-B1A1-FFB5-97BCFE475A2F}"/>
                      </a:ext>
                    </a:extLst>
                  </p14:cNvPr>
                  <p14:cNvContentPartPr/>
                  <p14:nvPr/>
                </p14:nvContentPartPr>
                <p14:xfrm>
                  <a:off x="6946102" y="1328956"/>
                  <a:ext cx="48240" cy="88560"/>
                </p14:xfrm>
              </p:contentPart>
            </mc:Choice>
            <mc:Fallback xmlns="">
              <p:pic>
                <p:nvPicPr>
                  <p:cNvPr id="27" name="Ink 26">
                    <a:extLst>
                      <a:ext uri="{FF2B5EF4-FFF2-40B4-BE49-F238E27FC236}">
                        <a16:creationId xmlns:a16="http://schemas.microsoft.com/office/drawing/2014/main" id="{AEA1EFFC-88F2-B1A1-FFB5-97BCFE475A2F}"/>
                      </a:ext>
                    </a:extLst>
                  </p:cNvPr>
                  <p:cNvPicPr/>
                  <p:nvPr/>
                </p:nvPicPr>
                <p:blipFill>
                  <a:blip r:embed="rId8"/>
                  <a:stretch>
                    <a:fillRect/>
                  </a:stretch>
                </p:blipFill>
                <p:spPr>
                  <a:xfrm>
                    <a:off x="6937102" y="1319956"/>
                    <a:ext cx="65880" cy="1062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28" name="Ink 27">
                    <a:extLst>
                      <a:ext uri="{FF2B5EF4-FFF2-40B4-BE49-F238E27FC236}">
                        <a16:creationId xmlns:a16="http://schemas.microsoft.com/office/drawing/2014/main" id="{B9217FF2-FE0F-AA1C-5F92-2AC7A34C48B0}"/>
                      </a:ext>
                    </a:extLst>
                  </p14:cNvPr>
                  <p14:cNvContentPartPr/>
                  <p14:nvPr/>
                </p14:nvContentPartPr>
                <p14:xfrm>
                  <a:off x="6853942" y="1316356"/>
                  <a:ext cx="45000" cy="37440"/>
                </p14:xfrm>
              </p:contentPart>
            </mc:Choice>
            <mc:Fallback xmlns="">
              <p:pic>
                <p:nvPicPr>
                  <p:cNvPr id="28" name="Ink 27">
                    <a:extLst>
                      <a:ext uri="{FF2B5EF4-FFF2-40B4-BE49-F238E27FC236}">
                        <a16:creationId xmlns:a16="http://schemas.microsoft.com/office/drawing/2014/main" id="{B9217FF2-FE0F-AA1C-5F92-2AC7A34C48B0}"/>
                      </a:ext>
                    </a:extLst>
                  </p:cNvPr>
                  <p:cNvPicPr/>
                  <p:nvPr/>
                </p:nvPicPr>
                <p:blipFill>
                  <a:blip r:embed="rId10"/>
                  <a:stretch>
                    <a:fillRect/>
                  </a:stretch>
                </p:blipFill>
                <p:spPr>
                  <a:xfrm>
                    <a:off x="6844942" y="1307356"/>
                    <a:ext cx="62640" cy="55080"/>
                  </a:xfrm>
                  <a:prstGeom prst="rect">
                    <a:avLst/>
                  </a:prstGeom>
                </p:spPr>
              </p:pic>
            </mc:Fallback>
          </mc:AlternateContent>
          <p:grpSp>
            <p:nvGrpSpPr>
              <p:cNvPr id="29" name="Group 28">
                <a:extLst>
                  <a:ext uri="{FF2B5EF4-FFF2-40B4-BE49-F238E27FC236}">
                    <a16:creationId xmlns:a16="http://schemas.microsoft.com/office/drawing/2014/main" id="{851CC95D-11D2-7206-9C6A-8F56A91CBF12}"/>
                  </a:ext>
                </a:extLst>
              </p:cNvPr>
              <p:cNvGrpSpPr/>
              <p:nvPr/>
            </p:nvGrpSpPr>
            <p:grpSpPr>
              <a:xfrm>
                <a:off x="6832702" y="1329676"/>
                <a:ext cx="150840" cy="151200"/>
                <a:chOff x="6832702" y="1329676"/>
                <a:chExt cx="150840" cy="151200"/>
              </a:xfrm>
            </p:grpSpPr>
            <mc:AlternateContent xmlns:mc="http://schemas.openxmlformats.org/markup-compatibility/2006" xmlns:p14="http://schemas.microsoft.com/office/powerpoint/2010/main">
              <mc:Choice Requires="p14">
                <p:contentPart p14:bwMode="auto" r:id="rId11">
                  <p14:nvContentPartPr>
                    <p14:cNvPr id="30" name="Ink 29">
                      <a:extLst>
                        <a:ext uri="{FF2B5EF4-FFF2-40B4-BE49-F238E27FC236}">
                          <a16:creationId xmlns:a16="http://schemas.microsoft.com/office/drawing/2014/main" id="{F5F8FA87-CA56-9281-F4C4-D2FF14CD2AE8}"/>
                        </a:ext>
                      </a:extLst>
                    </p14:cNvPr>
                    <p14:cNvContentPartPr/>
                    <p14:nvPr/>
                  </p14:nvContentPartPr>
                  <p14:xfrm>
                    <a:off x="6832702" y="1391956"/>
                    <a:ext cx="82800" cy="29880"/>
                  </p14:xfrm>
                </p:contentPart>
              </mc:Choice>
              <mc:Fallback xmlns="">
                <p:pic>
                  <p:nvPicPr>
                    <p:cNvPr id="30" name="Ink 29">
                      <a:extLst>
                        <a:ext uri="{FF2B5EF4-FFF2-40B4-BE49-F238E27FC236}">
                          <a16:creationId xmlns:a16="http://schemas.microsoft.com/office/drawing/2014/main" id="{F5F8FA87-CA56-9281-F4C4-D2FF14CD2AE8}"/>
                        </a:ext>
                      </a:extLst>
                    </p:cNvPr>
                    <p:cNvPicPr/>
                    <p:nvPr/>
                  </p:nvPicPr>
                  <p:blipFill>
                    <a:blip r:embed="rId12"/>
                    <a:stretch>
                      <a:fillRect/>
                    </a:stretch>
                  </p:blipFill>
                  <p:spPr>
                    <a:xfrm>
                      <a:off x="6823702" y="1382956"/>
                      <a:ext cx="100440" cy="4752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31" name="Ink 30">
                      <a:extLst>
                        <a:ext uri="{FF2B5EF4-FFF2-40B4-BE49-F238E27FC236}">
                          <a16:creationId xmlns:a16="http://schemas.microsoft.com/office/drawing/2014/main" id="{2E79B23A-23E3-0CC6-B47F-08456B192D78}"/>
                        </a:ext>
                      </a:extLst>
                    </p14:cNvPr>
                    <p14:cNvContentPartPr/>
                    <p14:nvPr/>
                  </p14:nvContentPartPr>
                  <p14:xfrm>
                    <a:off x="6894982" y="1458556"/>
                    <a:ext cx="33480" cy="22320"/>
                  </p14:xfrm>
                </p:contentPart>
              </mc:Choice>
              <mc:Fallback xmlns="">
                <p:pic>
                  <p:nvPicPr>
                    <p:cNvPr id="31" name="Ink 30">
                      <a:extLst>
                        <a:ext uri="{FF2B5EF4-FFF2-40B4-BE49-F238E27FC236}">
                          <a16:creationId xmlns:a16="http://schemas.microsoft.com/office/drawing/2014/main" id="{2E79B23A-23E3-0CC6-B47F-08456B192D78}"/>
                        </a:ext>
                      </a:extLst>
                    </p:cNvPr>
                    <p:cNvPicPr/>
                    <p:nvPr/>
                  </p:nvPicPr>
                  <p:blipFill>
                    <a:blip r:embed="rId14"/>
                    <a:stretch>
                      <a:fillRect/>
                    </a:stretch>
                  </p:blipFill>
                  <p:spPr>
                    <a:xfrm>
                      <a:off x="6886078" y="1449556"/>
                      <a:ext cx="50932" cy="3996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32" name="Ink 31">
                      <a:extLst>
                        <a:ext uri="{FF2B5EF4-FFF2-40B4-BE49-F238E27FC236}">
                          <a16:creationId xmlns:a16="http://schemas.microsoft.com/office/drawing/2014/main" id="{EBBBC2A0-2FAE-591A-B767-9A27157396CA}"/>
                        </a:ext>
                      </a:extLst>
                    </p14:cNvPr>
                    <p14:cNvContentPartPr/>
                    <p14:nvPr/>
                  </p14:nvContentPartPr>
                  <p14:xfrm>
                    <a:off x="6903622" y="1458556"/>
                    <a:ext cx="360" cy="360"/>
                  </p14:xfrm>
                </p:contentPart>
              </mc:Choice>
              <mc:Fallback xmlns="">
                <p:pic>
                  <p:nvPicPr>
                    <p:cNvPr id="32" name="Ink 31">
                      <a:extLst>
                        <a:ext uri="{FF2B5EF4-FFF2-40B4-BE49-F238E27FC236}">
                          <a16:creationId xmlns:a16="http://schemas.microsoft.com/office/drawing/2014/main" id="{EBBBC2A0-2FAE-591A-B767-9A27157396CA}"/>
                        </a:ext>
                      </a:extLst>
                    </p:cNvPr>
                    <p:cNvPicPr/>
                    <p:nvPr/>
                  </p:nvPicPr>
                  <p:blipFill>
                    <a:blip r:embed="rId16"/>
                    <a:stretch>
                      <a:fillRect/>
                    </a:stretch>
                  </p:blipFill>
                  <p:spPr>
                    <a:xfrm>
                      <a:off x="6894622" y="1449556"/>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33" name="Ink 32">
                      <a:extLst>
                        <a:ext uri="{FF2B5EF4-FFF2-40B4-BE49-F238E27FC236}">
                          <a16:creationId xmlns:a16="http://schemas.microsoft.com/office/drawing/2014/main" id="{E3C4F51E-CD25-F47D-2DD0-9566ADB4AE46}"/>
                        </a:ext>
                      </a:extLst>
                    </p14:cNvPr>
                    <p14:cNvContentPartPr/>
                    <p14:nvPr/>
                  </p14:nvContentPartPr>
                  <p14:xfrm>
                    <a:off x="6876622" y="1329676"/>
                    <a:ext cx="5400" cy="8640"/>
                  </p14:xfrm>
                </p:contentPart>
              </mc:Choice>
              <mc:Fallback xmlns="">
                <p:pic>
                  <p:nvPicPr>
                    <p:cNvPr id="33" name="Ink 32">
                      <a:extLst>
                        <a:ext uri="{FF2B5EF4-FFF2-40B4-BE49-F238E27FC236}">
                          <a16:creationId xmlns:a16="http://schemas.microsoft.com/office/drawing/2014/main" id="{E3C4F51E-CD25-F47D-2DD0-9566ADB4AE46}"/>
                        </a:ext>
                      </a:extLst>
                    </p:cNvPr>
                    <p:cNvPicPr/>
                    <p:nvPr/>
                  </p:nvPicPr>
                  <p:blipFill>
                    <a:blip r:embed="rId18"/>
                    <a:stretch>
                      <a:fillRect/>
                    </a:stretch>
                  </p:blipFill>
                  <p:spPr>
                    <a:xfrm>
                      <a:off x="6867622" y="1320676"/>
                      <a:ext cx="23040" cy="2628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34" name="Ink 33">
                      <a:extLst>
                        <a:ext uri="{FF2B5EF4-FFF2-40B4-BE49-F238E27FC236}">
                          <a16:creationId xmlns:a16="http://schemas.microsoft.com/office/drawing/2014/main" id="{870057F4-C8F8-9D42-0AD0-0D2E89BAAAB6}"/>
                        </a:ext>
                      </a:extLst>
                    </p14:cNvPr>
                    <p14:cNvContentPartPr/>
                    <p14:nvPr/>
                  </p14:nvContentPartPr>
                  <p14:xfrm>
                    <a:off x="6961582" y="1342276"/>
                    <a:ext cx="21960" cy="78840"/>
                  </p14:xfrm>
                </p:contentPart>
              </mc:Choice>
              <mc:Fallback xmlns="">
                <p:pic>
                  <p:nvPicPr>
                    <p:cNvPr id="34" name="Ink 33">
                      <a:extLst>
                        <a:ext uri="{FF2B5EF4-FFF2-40B4-BE49-F238E27FC236}">
                          <a16:creationId xmlns:a16="http://schemas.microsoft.com/office/drawing/2014/main" id="{870057F4-C8F8-9D42-0AD0-0D2E89BAAAB6}"/>
                        </a:ext>
                      </a:extLst>
                    </p:cNvPr>
                    <p:cNvPicPr/>
                    <p:nvPr/>
                  </p:nvPicPr>
                  <p:blipFill>
                    <a:blip r:embed="rId20"/>
                    <a:stretch>
                      <a:fillRect/>
                    </a:stretch>
                  </p:blipFill>
                  <p:spPr>
                    <a:xfrm>
                      <a:off x="6952727" y="1333276"/>
                      <a:ext cx="39315" cy="96480"/>
                    </a:xfrm>
                    <a:prstGeom prst="rect">
                      <a:avLst/>
                    </a:prstGeom>
                  </p:spPr>
                </p:pic>
              </mc:Fallback>
            </mc:AlternateContent>
          </p:grpSp>
        </p:grpSp>
        <p:grpSp>
          <p:nvGrpSpPr>
            <p:cNvPr id="12" name="Group 11">
              <a:extLst>
                <a:ext uri="{FF2B5EF4-FFF2-40B4-BE49-F238E27FC236}">
                  <a16:creationId xmlns:a16="http://schemas.microsoft.com/office/drawing/2014/main" id="{F58D15E4-DAEF-1046-59C5-3373CEC4DCBE}"/>
                </a:ext>
                <a:ext uri="{C183D7F6-B498-43B3-948B-1728B52AA6E4}">
                  <adec:decorative xmlns:adec="http://schemas.microsoft.com/office/drawing/2017/decorative" val="1"/>
                </a:ext>
              </a:extLst>
            </p:cNvPr>
            <p:cNvGrpSpPr/>
            <p:nvPr/>
          </p:nvGrpSpPr>
          <p:grpSpPr>
            <a:xfrm>
              <a:off x="10820853" y="2236022"/>
              <a:ext cx="146520" cy="156240"/>
              <a:chOff x="7211062" y="1336516"/>
              <a:chExt cx="146520" cy="156240"/>
            </a:xfrm>
          </p:grpSpPr>
          <mc:AlternateContent xmlns:mc="http://schemas.openxmlformats.org/markup-compatibility/2006" xmlns:p14="http://schemas.microsoft.com/office/powerpoint/2010/main">
            <mc:Choice Requires="p14">
              <p:contentPart p14:bwMode="auto" r:id="rId21">
                <p14:nvContentPartPr>
                  <p14:cNvPr id="19" name="Ink 18">
                    <a:extLst>
                      <a:ext uri="{FF2B5EF4-FFF2-40B4-BE49-F238E27FC236}">
                        <a16:creationId xmlns:a16="http://schemas.microsoft.com/office/drawing/2014/main" id="{2E3F1AAB-16DF-E836-BC80-7E4EA1A7CE88}"/>
                      </a:ext>
                    </a:extLst>
                  </p14:cNvPr>
                  <p14:cNvContentPartPr/>
                  <p14:nvPr/>
                </p14:nvContentPartPr>
                <p14:xfrm>
                  <a:off x="7219342" y="1381156"/>
                  <a:ext cx="41040" cy="29160"/>
                </p14:xfrm>
              </p:contentPart>
            </mc:Choice>
            <mc:Fallback xmlns="">
              <p:pic>
                <p:nvPicPr>
                  <p:cNvPr id="19" name="Ink 18">
                    <a:extLst>
                      <a:ext uri="{FF2B5EF4-FFF2-40B4-BE49-F238E27FC236}">
                        <a16:creationId xmlns:a16="http://schemas.microsoft.com/office/drawing/2014/main" id="{2E3F1AAB-16DF-E836-BC80-7E4EA1A7CE88}"/>
                      </a:ext>
                    </a:extLst>
                  </p:cNvPr>
                  <p:cNvPicPr/>
                  <p:nvPr/>
                </p:nvPicPr>
                <p:blipFill>
                  <a:blip r:embed="rId22"/>
                  <a:stretch>
                    <a:fillRect/>
                  </a:stretch>
                </p:blipFill>
                <p:spPr>
                  <a:xfrm>
                    <a:off x="7210342" y="1372156"/>
                    <a:ext cx="58680" cy="4680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20" name="Ink 19">
                    <a:extLst>
                      <a:ext uri="{FF2B5EF4-FFF2-40B4-BE49-F238E27FC236}">
                        <a16:creationId xmlns:a16="http://schemas.microsoft.com/office/drawing/2014/main" id="{365E7C3F-C6B2-EC26-0860-2987C4743CF1}"/>
                      </a:ext>
                    </a:extLst>
                  </p14:cNvPr>
                  <p14:cNvContentPartPr/>
                  <p14:nvPr/>
                </p14:nvContentPartPr>
                <p14:xfrm>
                  <a:off x="7211062" y="1429396"/>
                  <a:ext cx="73800" cy="33480"/>
                </p14:xfrm>
              </p:contentPart>
            </mc:Choice>
            <mc:Fallback xmlns="">
              <p:pic>
                <p:nvPicPr>
                  <p:cNvPr id="20" name="Ink 19">
                    <a:extLst>
                      <a:ext uri="{FF2B5EF4-FFF2-40B4-BE49-F238E27FC236}">
                        <a16:creationId xmlns:a16="http://schemas.microsoft.com/office/drawing/2014/main" id="{365E7C3F-C6B2-EC26-0860-2987C4743CF1}"/>
                      </a:ext>
                    </a:extLst>
                  </p:cNvPr>
                  <p:cNvPicPr/>
                  <p:nvPr/>
                </p:nvPicPr>
                <p:blipFill>
                  <a:blip r:embed="rId24"/>
                  <a:stretch>
                    <a:fillRect/>
                  </a:stretch>
                </p:blipFill>
                <p:spPr>
                  <a:xfrm>
                    <a:off x="7202062" y="1420396"/>
                    <a:ext cx="91440" cy="51120"/>
                  </a:xfrm>
                  <a:prstGeom prst="rect">
                    <a:avLst/>
                  </a:prstGeom>
                </p:spPr>
              </p:pic>
            </mc:Fallback>
          </mc:AlternateContent>
          <p:grpSp>
            <p:nvGrpSpPr>
              <p:cNvPr id="21" name="Group 20">
                <a:extLst>
                  <a:ext uri="{FF2B5EF4-FFF2-40B4-BE49-F238E27FC236}">
                    <a16:creationId xmlns:a16="http://schemas.microsoft.com/office/drawing/2014/main" id="{EFDA1871-06AD-14C2-25D4-7E34F4F00842}"/>
                  </a:ext>
                </a:extLst>
              </p:cNvPr>
              <p:cNvGrpSpPr/>
              <p:nvPr/>
            </p:nvGrpSpPr>
            <p:grpSpPr>
              <a:xfrm>
                <a:off x="7266142" y="1336516"/>
                <a:ext cx="91440" cy="156240"/>
                <a:chOff x="7266142" y="1336516"/>
                <a:chExt cx="91440" cy="156240"/>
              </a:xfrm>
            </p:grpSpPr>
            <mc:AlternateContent xmlns:mc="http://schemas.openxmlformats.org/markup-compatibility/2006" xmlns:p14="http://schemas.microsoft.com/office/powerpoint/2010/main">
              <mc:Choice Requires="p14">
                <p:contentPart p14:bwMode="auto" r:id="rId25">
                  <p14:nvContentPartPr>
                    <p14:cNvPr id="22" name="Ink 21">
                      <a:extLst>
                        <a:ext uri="{FF2B5EF4-FFF2-40B4-BE49-F238E27FC236}">
                          <a16:creationId xmlns:a16="http://schemas.microsoft.com/office/drawing/2014/main" id="{88E19C46-0164-0395-3CE5-C2235CBE1F42}"/>
                        </a:ext>
                      </a:extLst>
                    </p14:cNvPr>
                    <p14:cNvContentPartPr/>
                    <p14:nvPr/>
                  </p14:nvContentPartPr>
                  <p14:xfrm>
                    <a:off x="7266142" y="1336516"/>
                    <a:ext cx="47520" cy="72720"/>
                  </p14:xfrm>
                </p:contentPart>
              </mc:Choice>
              <mc:Fallback xmlns="">
                <p:pic>
                  <p:nvPicPr>
                    <p:cNvPr id="22" name="Ink 21">
                      <a:extLst>
                        <a:ext uri="{FF2B5EF4-FFF2-40B4-BE49-F238E27FC236}">
                          <a16:creationId xmlns:a16="http://schemas.microsoft.com/office/drawing/2014/main" id="{88E19C46-0164-0395-3CE5-C2235CBE1F42}"/>
                        </a:ext>
                      </a:extLst>
                    </p:cNvPr>
                    <p:cNvPicPr/>
                    <p:nvPr/>
                  </p:nvPicPr>
                  <p:blipFill>
                    <a:blip r:embed="rId26"/>
                    <a:stretch>
                      <a:fillRect/>
                    </a:stretch>
                  </p:blipFill>
                  <p:spPr>
                    <a:xfrm>
                      <a:off x="7257142" y="1327516"/>
                      <a:ext cx="65160" cy="9036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23" name="Ink 22">
                      <a:extLst>
                        <a:ext uri="{FF2B5EF4-FFF2-40B4-BE49-F238E27FC236}">
                          <a16:creationId xmlns:a16="http://schemas.microsoft.com/office/drawing/2014/main" id="{8ACBDABD-F12E-4A1B-EA56-144D65043950}"/>
                        </a:ext>
                      </a:extLst>
                    </p14:cNvPr>
                    <p14:cNvContentPartPr/>
                    <p14:nvPr/>
                  </p14:nvContentPartPr>
                  <p14:xfrm>
                    <a:off x="7319062" y="1426156"/>
                    <a:ext cx="38520" cy="25200"/>
                  </p14:xfrm>
                </p:contentPart>
              </mc:Choice>
              <mc:Fallback xmlns="">
                <p:pic>
                  <p:nvPicPr>
                    <p:cNvPr id="23" name="Ink 22">
                      <a:extLst>
                        <a:ext uri="{FF2B5EF4-FFF2-40B4-BE49-F238E27FC236}">
                          <a16:creationId xmlns:a16="http://schemas.microsoft.com/office/drawing/2014/main" id="{8ACBDABD-F12E-4A1B-EA56-144D65043950}"/>
                        </a:ext>
                      </a:extLst>
                    </p:cNvPr>
                    <p:cNvPicPr/>
                    <p:nvPr/>
                  </p:nvPicPr>
                  <p:blipFill>
                    <a:blip r:embed="rId28"/>
                    <a:stretch>
                      <a:fillRect/>
                    </a:stretch>
                  </p:blipFill>
                  <p:spPr>
                    <a:xfrm>
                      <a:off x="7310062" y="1417156"/>
                      <a:ext cx="56160" cy="4284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24" name="Ink 23">
                      <a:extLst>
                        <a:ext uri="{FF2B5EF4-FFF2-40B4-BE49-F238E27FC236}">
                          <a16:creationId xmlns:a16="http://schemas.microsoft.com/office/drawing/2014/main" id="{30E7C2EA-EB80-1385-E2E0-216A5BB59C4B}"/>
                        </a:ext>
                      </a:extLst>
                    </p14:cNvPr>
                    <p14:cNvContentPartPr/>
                    <p14:nvPr/>
                  </p14:nvContentPartPr>
                  <p14:xfrm>
                    <a:off x="7294222" y="1474396"/>
                    <a:ext cx="34560" cy="18360"/>
                  </p14:xfrm>
                </p:contentPart>
              </mc:Choice>
              <mc:Fallback xmlns="">
                <p:pic>
                  <p:nvPicPr>
                    <p:cNvPr id="24" name="Ink 23">
                      <a:extLst>
                        <a:ext uri="{FF2B5EF4-FFF2-40B4-BE49-F238E27FC236}">
                          <a16:creationId xmlns:a16="http://schemas.microsoft.com/office/drawing/2014/main" id="{30E7C2EA-EB80-1385-E2E0-216A5BB59C4B}"/>
                        </a:ext>
                      </a:extLst>
                    </p:cNvPr>
                    <p:cNvPicPr/>
                    <p:nvPr/>
                  </p:nvPicPr>
                  <p:blipFill>
                    <a:blip r:embed="rId30"/>
                    <a:stretch>
                      <a:fillRect/>
                    </a:stretch>
                  </p:blipFill>
                  <p:spPr>
                    <a:xfrm>
                      <a:off x="7285222" y="1465396"/>
                      <a:ext cx="52200" cy="36000"/>
                    </a:xfrm>
                    <a:prstGeom prst="rect">
                      <a:avLst/>
                    </a:prstGeom>
                  </p:spPr>
                </p:pic>
              </mc:Fallback>
            </mc:AlternateContent>
          </p:grpSp>
        </p:grpSp>
        <p:grpSp>
          <p:nvGrpSpPr>
            <p:cNvPr id="13" name="Group 12">
              <a:extLst>
                <a:ext uri="{FF2B5EF4-FFF2-40B4-BE49-F238E27FC236}">
                  <a16:creationId xmlns:a16="http://schemas.microsoft.com/office/drawing/2014/main" id="{4BE4B0B9-11F2-E650-5B63-C05495F6AE5E}"/>
                </a:ext>
                <a:ext uri="{C183D7F6-B498-43B3-948B-1728B52AA6E4}">
                  <adec:decorative xmlns:adec="http://schemas.microsoft.com/office/drawing/2017/decorative" val="1"/>
                </a:ext>
              </a:extLst>
            </p:cNvPr>
            <p:cNvGrpSpPr/>
            <p:nvPr/>
          </p:nvGrpSpPr>
          <p:grpSpPr>
            <a:xfrm>
              <a:off x="10616733" y="2460302"/>
              <a:ext cx="194040" cy="132480"/>
              <a:chOff x="7006942" y="1560796"/>
              <a:chExt cx="194040" cy="132480"/>
            </a:xfrm>
          </p:grpSpPr>
          <mc:AlternateContent xmlns:mc="http://schemas.openxmlformats.org/markup-compatibility/2006" xmlns:p14="http://schemas.microsoft.com/office/powerpoint/2010/main">
            <mc:Choice Requires="p14">
              <p:contentPart p14:bwMode="auto" r:id="rId31">
                <p14:nvContentPartPr>
                  <p14:cNvPr id="14" name="Ink 13">
                    <a:extLst>
                      <a:ext uri="{FF2B5EF4-FFF2-40B4-BE49-F238E27FC236}">
                        <a16:creationId xmlns:a16="http://schemas.microsoft.com/office/drawing/2014/main" id="{FCF36F41-E856-5510-260D-82CE87E5A5CC}"/>
                      </a:ext>
                    </a:extLst>
                  </p14:cNvPr>
                  <p14:cNvContentPartPr/>
                  <p14:nvPr/>
                </p14:nvContentPartPr>
                <p14:xfrm>
                  <a:off x="7057342" y="1582036"/>
                  <a:ext cx="22320" cy="30600"/>
                </p14:xfrm>
              </p:contentPart>
            </mc:Choice>
            <mc:Fallback xmlns="">
              <p:pic>
                <p:nvPicPr>
                  <p:cNvPr id="14" name="Ink 13">
                    <a:extLst>
                      <a:ext uri="{FF2B5EF4-FFF2-40B4-BE49-F238E27FC236}">
                        <a16:creationId xmlns:a16="http://schemas.microsoft.com/office/drawing/2014/main" id="{FCF36F41-E856-5510-260D-82CE87E5A5CC}"/>
                      </a:ext>
                    </a:extLst>
                  </p:cNvPr>
                  <p:cNvPicPr/>
                  <p:nvPr/>
                </p:nvPicPr>
                <p:blipFill>
                  <a:blip r:embed="rId32"/>
                  <a:stretch>
                    <a:fillRect/>
                  </a:stretch>
                </p:blipFill>
                <p:spPr>
                  <a:xfrm>
                    <a:off x="7048485" y="1573036"/>
                    <a:ext cx="39680" cy="4824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15" name="Ink 14">
                    <a:extLst>
                      <a:ext uri="{FF2B5EF4-FFF2-40B4-BE49-F238E27FC236}">
                        <a16:creationId xmlns:a16="http://schemas.microsoft.com/office/drawing/2014/main" id="{9AE89041-EFD6-2C94-ADD7-4E30B6C0B777}"/>
                      </a:ext>
                    </a:extLst>
                  </p14:cNvPr>
                  <p14:cNvContentPartPr/>
                  <p14:nvPr/>
                </p14:nvContentPartPr>
                <p14:xfrm>
                  <a:off x="7098382" y="1560796"/>
                  <a:ext cx="48960" cy="56520"/>
                </p14:xfrm>
              </p:contentPart>
            </mc:Choice>
            <mc:Fallback xmlns="">
              <p:pic>
                <p:nvPicPr>
                  <p:cNvPr id="15" name="Ink 14">
                    <a:extLst>
                      <a:ext uri="{FF2B5EF4-FFF2-40B4-BE49-F238E27FC236}">
                        <a16:creationId xmlns:a16="http://schemas.microsoft.com/office/drawing/2014/main" id="{9AE89041-EFD6-2C94-ADD7-4E30B6C0B777}"/>
                      </a:ext>
                    </a:extLst>
                  </p:cNvPr>
                  <p:cNvPicPr/>
                  <p:nvPr/>
                </p:nvPicPr>
                <p:blipFill>
                  <a:blip r:embed="rId34"/>
                  <a:stretch>
                    <a:fillRect/>
                  </a:stretch>
                </p:blipFill>
                <p:spPr>
                  <a:xfrm>
                    <a:off x="7089382" y="1551796"/>
                    <a:ext cx="66600" cy="7416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16" name="Ink 15">
                    <a:extLst>
                      <a:ext uri="{FF2B5EF4-FFF2-40B4-BE49-F238E27FC236}">
                        <a16:creationId xmlns:a16="http://schemas.microsoft.com/office/drawing/2014/main" id="{9B95FA4A-93DC-AB64-08EB-5C70D18BF023}"/>
                      </a:ext>
                    </a:extLst>
                  </p14:cNvPr>
                  <p14:cNvContentPartPr/>
                  <p14:nvPr/>
                </p14:nvContentPartPr>
                <p14:xfrm>
                  <a:off x="7073902" y="1651876"/>
                  <a:ext cx="68760" cy="41400"/>
                </p14:xfrm>
              </p:contentPart>
            </mc:Choice>
            <mc:Fallback xmlns="">
              <p:pic>
                <p:nvPicPr>
                  <p:cNvPr id="16" name="Ink 15">
                    <a:extLst>
                      <a:ext uri="{FF2B5EF4-FFF2-40B4-BE49-F238E27FC236}">
                        <a16:creationId xmlns:a16="http://schemas.microsoft.com/office/drawing/2014/main" id="{9B95FA4A-93DC-AB64-08EB-5C70D18BF023}"/>
                      </a:ext>
                    </a:extLst>
                  </p:cNvPr>
                  <p:cNvPicPr/>
                  <p:nvPr/>
                </p:nvPicPr>
                <p:blipFill>
                  <a:blip r:embed="rId36"/>
                  <a:stretch>
                    <a:fillRect/>
                  </a:stretch>
                </p:blipFill>
                <p:spPr>
                  <a:xfrm>
                    <a:off x="7064902" y="1642876"/>
                    <a:ext cx="86400" cy="5904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17" name="Ink 16">
                    <a:extLst>
                      <a:ext uri="{FF2B5EF4-FFF2-40B4-BE49-F238E27FC236}">
                        <a16:creationId xmlns:a16="http://schemas.microsoft.com/office/drawing/2014/main" id="{2FD17FE8-1206-9705-9456-2A110EE17AB4}"/>
                      </a:ext>
                    </a:extLst>
                  </p14:cNvPr>
                  <p14:cNvContentPartPr/>
                  <p14:nvPr/>
                </p14:nvContentPartPr>
                <p14:xfrm>
                  <a:off x="7006942" y="1628476"/>
                  <a:ext cx="36360" cy="27000"/>
                </p14:xfrm>
              </p:contentPart>
            </mc:Choice>
            <mc:Fallback xmlns="">
              <p:pic>
                <p:nvPicPr>
                  <p:cNvPr id="17" name="Ink 16">
                    <a:extLst>
                      <a:ext uri="{FF2B5EF4-FFF2-40B4-BE49-F238E27FC236}">
                        <a16:creationId xmlns:a16="http://schemas.microsoft.com/office/drawing/2014/main" id="{2FD17FE8-1206-9705-9456-2A110EE17AB4}"/>
                      </a:ext>
                    </a:extLst>
                  </p:cNvPr>
                  <p:cNvPicPr/>
                  <p:nvPr/>
                </p:nvPicPr>
                <p:blipFill>
                  <a:blip r:embed="rId38"/>
                  <a:stretch>
                    <a:fillRect/>
                  </a:stretch>
                </p:blipFill>
                <p:spPr>
                  <a:xfrm>
                    <a:off x="6997942" y="1619476"/>
                    <a:ext cx="54000" cy="4464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18" name="Ink 17">
                    <a:extLst>
                      <a:ext uri="{FF2B5EF4-FFF2-40B4-BE49-F238E27FC236}">
                        <a16:creationId xmlns:a16="http://schemas.microsoft.com/office/drawing/2014/main" id="{7D6C5335-E14C-8379-928E-B0E966BAFCAE}"/>
                      </a:ext>
                    </a:extLst>
                  </p14:cNvPr>
                  <p14:cNvContentPartPr/>
                  <p14:nvPr/>
                </p14:nvContentPartPr>
                <p14:xfrm>
                  <a:off x="7165342" y="1603996"/>
                  <a:ext cx="35640" cy="38160"/>
                </p14:xfrm>
              </p:contentPart>
            </mc:Choice>
            <mc:Fallback xmlns="">
              <p:pic>
                <p:nvPicPr>
                  <p:cNvPr id="18" name="Ink 17">
                    <a:extLst>
                      <a:ext uri="{FF2B5EF4-FFF2-40B4-BE49-F238E27FC236}">
                        <a16:creationId xmlns:a16="http://schemas.microsoft.com/office/drawing/2014/main" id="{7D6C5335-E14C-8379-928E-B0E966BAFCAE}"/>
                      </a:ext>
                    </a:extLst>
                  </p:cNvPr>
                  <p:cNvPicPr/>
                  <p:nvPr/>
                </p:nvPicPr>
                <p:blipFill>
                  <a:blip r:embed="rId40"/>
                  <a:stretch>
                    <a:fillRect/>
                  </a:stretch>
                </p:blipFill>
                <p:spPr>
                  <a:xfrm>
                    <a:off x="7156342" y="1594996"/>
                    <a:ext cx="53280" cy="55800"/>
                  </a:xfrm>
                  <a:prstGeom prst="rect">
                    <a:avLst/>
                  </a:prstGeom>
                </p:spPr>
              </p:pic>
            </mc:Fallback>
          </mc:AlternateContent>
        </p:grpSp>
      </p:grpSp>
      <p:sp>
        <p:nvSpPr>
          <p:cNvPr id="36" name="TextBox 35">
            <a:extLst>
              <a:ext uri="{FF2B5EF4-FFF2-40B4-BE49-F238E27FC236}">
                <a16:creationId xmlns:a16="http://schemas.microsoft.com/office/drawing/2014/main" id="{5255CB4E-4F31-DF5A-EB54-8723D91D52D2}"/>
              </a:ext>
            </a:extLst>
          </p:cNvPr>
          <p:cNvSpPr txBox="1"/>
          <p:nvPr/>
        </p:nvSpPr>
        <p:spPr>
          <a:xfrm>
            <a:off x="7287491" y="3715107"/>
            <a:ext cx="1517072" cy="507831"/>
          </a:xfrm>
          <a:prstGeom prst="rect">
            <a:avLst/>
          </a:prstGeom>
          <a:noFill/>
        </p:spPr>
        <p:txBody>
          <a:bodyPr wrap="square" rtlCol="0">
            <a:spAutoFit/>
          </a:bodyPr>
          <a:lstStyle/>
          <a:p>
            <a:r>
              <a:rPr lang="en-US" sz="1350"/>
              <a:t>Macro:</a:t>
            </a:r>
          </a:p>
          <a:p>
            <a:r>
              <a:rPr lang="en-US" sz="1350"/>
              <a:t>&gt; 250 µm</a:t>
            </a:r>
          </a:p>
        </p:txBody>
      </p:sp>
      <p:grpSp>
        <p:nvGrpSpPr>
          <p:cNvPr id="37" name="Group 36">
            <a:extLst>
              <a:ext uri="{FF2B5EF4-FFF2-40B4-BE49-F238E27FC236}">
                <a16:creationId xmlns:a16="http://schemas.microsoft.com/office/drawing/2014/main" id="{51B1A0D5-4862-C699-8565-45AB1F4DFF9C}"/>
              </a:ext>
              <a:ext uri="{C183D7F6-B498-43B3-948B-1728B52AA6E4}">
                <adec:decorative xmlns:adec="http://schemas.microsoft.com/office/drawing/2017/decorative" val="1"/>
              </a:ext>
            </a:extLst>
          </p:cNvPr>
          <p:cNvGrpSpPr/>
          <p:nvPr/>
        </p:nvGrpSpPr>
        <p:grpSpPr>
          <a:xfrm>
            <a:off x="8061106" y="4585801"/>
            <a:ext cx="109890" cy="117180"/>
            <a:chOff x="7211062" y="1336516"/>
            <a:chExt cx="146520" cy="156240"/>
          </a:xfrm>
        </p:grpSpPr>
        <mc:AlternateContent xmlns:mc="http://schemas.openxmlformats.org/markup-compatibility/2006" xmlns:p14="http://schemas.microsoft.com/office/powerpoint/2010/main">
          <mc:Choice Requires="p14">
            <p:contentPart p14:bwMode="auto" r:id="rId41">
              <p14:nvContentPartPr>
                <p14:cNvPr id="38" name="Ink 37">
                  <a:extLst>
                    <a:ext uri="{FF2B5EF4-FFF2-40B4-BE49-F238E27FC236}">
                      <a16:creationId xmlns:a16="http://schemas.microsoft.com/office/drawing/2014/main" id="{B4AFE300-D17B-1BD9-DA7D-9B90D928BD4C}"/>
                    </a:ext>
                  </a:extLst>
                </p14:cNvPr>
                <p14:cNvContentPartPr/>
                <p14:nvPr/>
              </p14:nvContentPartPr>
              <p14:xfrm>
                <a:off x="7219342" y="1381156"/>
                <a:ext cx="41040" cy="29160"/>
              </p14:xfrm>
            </p:contentPart>
          </mc:Choice>
          <mc:Fallback xmlns="">
            <p:pic>
              <p:nvPicPr>
                <p:cNvPr id="38" name="Ink 37">
                  <a:extLst>
                    <a:ext uri="{FF2B5EF4-FFF2-40B4-BE49-F238E27FC236}">
                      <a16:creationId xmlns:a16="http://schemas.microsoft.com/office/drawing/2014/main" id="{B4AFE300-D17B-1BD9-DA7D-9B90D928BD4C}"/>
                    </a:ext>
                  </a:extLst>
                </p:cNvPr>
                <p:cNvPicPr/>
                <p:nvPr/>
              </p:nvPicPr>
              <p:blipFill>
                <a:blip r:embed="rId42"/>
                <a:stretch>
                  <a:fillRect/>
                </a:stretch>
              </p:blipFill>
              <p:spPr>
                <a:xfrm>
                  <a:off x="7210420" y="1372156"/>
                  <a:ext cx="58527" cy="4680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39" name="Ink 38">
                  <a:extLst>
                    <a:ext uri="{FF2B5EF4-FFF2-40B4-BE49-F238E27FC236}">
                      <a16:creationId xmlns:a16="http://schemas.microsoft.com/office/drawing/2014/main" id="{F1C1A45D-948E-61CE-C829-1916D332D457}"/>
                    </a:ext>
                  </a:extLst>
                </p14:cNvPr>
                <p14:cNvContentPartPr/>
                <p14:nvPr/>
              </p14:nvContentPartPr>
              <p14:xfrm>
                <a:off x="7211062" y="1429396"/>
                <a:ext cx="73800" cy="33480"/>
              </p14:xfrm>
            </p:contentPart>
          </mc:Choice>
          <mc:Fallback xmlns="">
            <p:pic>
              <p:nvPicPr>
                <p:cNvPr id="39" name="Ink 38">
                  <a:extLst>
                    <a:ext uri="{FF2B5EF4-FFF2-40B4-BE49-F238E27FC236}">
                      <a16:creationId xmlns:a16="http://schemas.microsoft.com/office/drawing/2014/main" id="{F1C1A45D-948E-61CE-C829-1916D332D457}"/>
                    </a:ext>
                  </a:extLst>
                </p:cNvPr>
                <p:cNvPicPr/>
                <p:nvPr/>
              </p:nvPicPr>
              <p:blipFill>
                <a:blip r:embed="rId44"/>
                <a:stretch>
                  <a:fillRect/>
                </a:stretch>
              </p:blipFill>
              <p:spPr>
                <a:xfrm>
                  <a:off x="7202018" y="1420298"/>
                  <a:ext cx="91526" cy="51312"/>
                </a:xfrm>
                <a:prstGeom prst="rect">
                  <a:avLst/>
                </a:prstGeom>
              </p:spPr>
            </p:pic>
          </mc:Fallback>
        </mc:AlternateContent>
        <p:grpSp>
          <p:nvGrpSpPr>
            <p:cNvPr id="40" name="Group 39">
              <a:extLst>
                <a:ext uri="{FF2B5EF4-FFF2-40B4-BE49-F238E27FC236}">
                  <a16:creationId xmlns:a16="http://schemas.microsoft.com/office/drawing/2014/main" id="{46A2EEC9-1D31-6E12-23CD-E8D4A8353092}"/>
                </a:ext>
              </a:extLst>
            </p:cNvPr>
            <p:cNvGrpSpPr/>
            <p:nvPr/>
          </p:nvGrpSpPr>
          <p:grpSpPr>
            <a:xfrm>
              <a:off x="7266142" y="1336516"/>
              <a:ext cx="91440" cy="156240"/>
              <a:chOff x="7266142" y="1336516"/>
              <a:chExt cx="91440" cy="156240"/>
            </a:xfrm>
          </p:grpSpPr>
          <mc:AlternateContent xmlns:mc="http://schemas.openxmlformats.org/markup-compatibility/2006" xmlns:p14="http://schemas.microsoft.com/office/powerpoint/2010/main">
            <mc:Choice Requires="p14">
              <p:contentPart p14:bwMode="auto" r:id="rId45">
                <p14:nvContentPartPr>
                  <p14:cNvPr id="41" name="Ink 40">
                    <a:extLst>
                      <a:ext uri="{FF2B5EF4-FFF2-40B4-BE49-F238E27FC236}">
                        <a16:creationId xmlns:a16="http://schemas.microsoft.com/office/drawing/2014/main" id="{AAD75BC5-8A27-2687-86E9-CCA36ACDBE88}"/>
                      </a:ext>
                    </a:extLst>
                  </p14:cNvPr>
                  <p14:cNvContentPartPr/>
                  <p14:nvPr/>
                </p14:nvContentPartPr>
                <p14:xfrm>
                  <a:off x="7266142" y="1336516"/>
                  <a:ext cx="47520" cy="72720"/>
                </p14:xfrm>
              </p:contentPart>
            </mc:Choice>
            <mc:Fallback xmlns="">
              <p:pic>
                <p:nvPicPr>
                  <p:cNvPr id="41" name="Ink 40">
                    <a:extLst>
                      <a:ext uri="{FF2B5EF4-FFF2-40B4-BE49-F238E27FC236}">
                        <a16:creationId xmlns:a16="http://schemas.microsoft.com/office/drawing/2014/main" id="{AAD75BC5-8A27-2687-86E9-CCA36ACDBE88}"/>
                      </a:ext>
                    </a:extLst>
                  </p:cNvPr>
                  <p:cNvPicPr/>
                  <p:nvPr/>
                </p:nvPicPr>
                <p:blipFill>
                  <a:blip r:embed="rId46"/>
                  <a:stretch>
                    <a:fillRect/>
                  </a:stretch>
                </p:blipFill>
                <p:spPr>
                  <a:xfrm>
                    <a:off x="7257142" y="1327516"/>
                    <a:ext cx="65160" cy="9036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42" name="Ink 41">
                    <a:extLst>
                      <a:ext uri="{FF2B5EF4-FFF2-40B4-BE49-F238E27FC236}">
                        <a16:creationId xmlns:a16="http://schemas.microsoft.com/office/drawing/2014/main" id="{E958E7BC-EF77-1319-59D4-BCF679B5B329}"/>
                      </a:ext>
                    </a:extLst>
                  </p14:cNvPr>
                  <p14:cNvContentPartPr/>
                  <p14:nvPr/>
                </p14:nvContentPartPr>
                <p14:xfrm>
                  <a:off x="7319062" y="1426156"/>
                  <a:ext cx="38520" cy="25200"/>
                </p14:xfrm>
              </p:contentPart>
            </mc:Choice>
            <mc:Fallback xmlns="">
              <p:pic>
                <p:nvPicPr>
                  <p:cNvPr id="42" name="Ink 41">
                    <a:extLst>
                      <a:ext uri="{FF2B5EF4-FFF2-40B4-BE49-F238E27FC236}">
                        <a16:creationId xmlns:a16="http://schemas.microsoft.com/office/drawing/2014/main" id="{E958E7BC-EF77-1319-59D4-BCF679B5B329}"/>
                      </a:ext>
                    </a:extLst>
                  </p:cNvPr>
                  <p:cNvPicPr/>
                  <p:nvPr/>
                </p:nvPicPr>
                <p:blipFill>
                  <a:blip r:embed="rId48"/>
                  <a:stretch>
                    <a:fillRect/>
                  </a:stretch>
                </p:blipFill>
                <p:spPr>
                  <a:xfrm>
                    <a:off x="7309977" y="1417156"/>
                    <a:ext cx="56326" cy="4284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43" name="Ink 42">
                    <a:extLst>
                      <a:ext uri="{FF2B5EF4-FFF2-40B4-BE49-F238E27FC236}">
                        <a16:creationId xmlns:a16="http://schemas.microsoft.com/office/drawing/2014/main" id="{D14258DB-3F85-4A54-786F-D55435B07F18}"/>
                      </a:ext>
                    </a:extLst>
                  </p14:cNvPr>
                  <p14:cNvContentPartPr/>
                  <p14:nvPr/>
                </p14:nvContentPartPr>
                <p14:xfrm>
                  <a:off x="7294222" y="1474396"/>
                  <a:ext cx="34560" cy="18360"/>
                </p14:xfrm>
              </p:contentPart>
            </mc:Choice>
            <mc:Fallback xmlns="">
              <p:pic>
                <p:nvPicPr>
                  <p:cNvPr id="43" name="Ink 42">
                    <a:extLst>
                      <a:ext uri="{FF2B5EF4-FFF2-40B4-BE49-F238E27FC236}">
                        <a16:creationId xmlns:a16="http://schemas.microsoft.com/office/drawing/2014/main" id="{D14258DB-3F85-4A54-786F-D55435B07F18}"/>
                      </a:ext>
                    </a:extLst>
                  </p:cNvPr>
                  <p:cNvPicPr/>
                  <p:nvPr/>
                </p:nvPicPr>
                <p:blipFill>
                  <a:blip r:embed="rId50"/>
                  <a:stretch>
                    <a:fillRect/>
                  </a:stretch>
                </p:blipFill>
                <p:spPr>
                  <a:xfrm>
                    <a:off x="7285222" y="1465216"/>
                    <a:ext cx="52200" cy="36353"/>
                  </a:xfrm>
                  <a:prstGeom prst="rect">
                    <a:avLst/>
                  </a:prstGeom>
                </p:spPr>
              </p:pic>
            </mc:Fallback>
          </mc:AlternateContent>
        </p:grpSp>
      </p:grpSp>
      <p:grpSp>
        <p:nvGrpSpPr>
          <p:cNvPr id="45" name="Group 44">
            <a:extLst>
              <a:ext uri="{FF2B5EF4-FFF2-40B4-BE49-F238E27FC236}">
                <a16:creationId xmlns:a16="http://schemas.microsoft.com/office/drawing/2014/main" id="{BD7111D5-FE1E-7A7C-05AB-DA8FF4F1E2C0}"/>
              </a:ext>
              <a:ext uri="{C183D7F6-B498-43B3-948B-1728B52AA6E4}">
                <adec:decorative xmlns:adec="http://schemas.microsoft.com/office/drawing/2017/decorative" val="1"/>
              </a:ext>
            </a:extLst>
          </p:cNvPr>
          <p:cNvGrpSpPr/>
          <p:nvPr/>
        </p:nvGrpSpPr>
        <p:grpSpPr>
          <a:xfrm>
            <a:off x="8175406" y="4700101"/>
            <a:ext cx="109890" cy="117180"/>
            <a:chOff x="7211062" y="1336516"/>
            <a:chExt cx="146520" cy="156240"/>
          </a:xfrm>
        </p:grpSpPr>
        <mc:AlternateContent xmlns:mc="http://schemas.openxmlformats.org/markup-compatibility/2006" xmlns:p14="http://schemas.microsoft.com/office/powerpoint/2010/main">
          <mc:Choice Requires="p14">
            <p:contentPart p14:bwMode="auto" r:id="rId51">
              <p14:nvContentPartPr>
                <p14:cNvPr id="46" name="Ink 45">
                  <a:extLst>
                    <a:ext uri="{FF2B5EF4-FFF2-40B4-BE49-F238E27FC236}">
                      <a16:creationId xmlns:a16="http://schemas.microsoft.com/office/drawing/2014/main" id="{3408FEEF-B6A8-C57B-493C-8318DBBA8C22}"/>
                    </a:ext>
                  </a:extLst>
                </p14:cNvPr>
                <p14:cNvContentPartPr/>
                <p14:nvPr/>
              </p14:nvContentPartPr>
              <p14:xfrm>
                <a:off x="7219342" y="1381156"/>
                <a:ext cx="41040" cy="29160"/>
              </p14:xfrm>
            </p:contentPart>
          </mc:Choice>
          <mc:Fallback xmlns="">
            <p:pic>
              <p:nvPicPr>
                <p:cNvPr id="46" name="Ink 45">
                  <a:extLst>
                    <a:ext uri="{FF2B5EF4-FFF2-40B4-BE49-F238E27FC236}">
                      <a16:creationId xmlns:a16="http://schemas.microsoft.com/office/drawing/2014/main" id="{3408FEEF-B6A8-C57B-493C-8318DBBA8C22}"/>
                    </a:ext>
                  </a:extLst>
                </p:cNvPr>
                <p:cNvPicPr/>
                <p:nvPr/>
              </p:nvPicPr>
              <p:blipFill>
                <a:blip r:embed="rId42"/>
                <a:stretch>
                  <a:fillRect/>
                </a:stretch>
              </p:blipFill>
              <p:spPr>
                <a:xfrm>
                  <a:off x="7210420" y="1372156"/>
                  <a:ext cx="58527" cy="4680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47" name="Ink 46">
                  <a:extLst>
                    <a:ext uri="{FF2B5EF4-FFF2-40B4-BE49-F238E27FC236}">
                      <a16:creationId xmlns:a16="http://schemas.microsoft.com/office/drawing/2014/main" id="{690182EE-5EC1-C83B-95C3-7F06447F16E7}"/>
                    </a:ext>
                  </a:extLst>
                </p14:cNvPr>
                <p14:cNvContentPartPr/>
                <p14:nvPr/>
              </p14:nvContentPartPr>
              <p14:xfrm>
                <a:off x="7211062" y="1429396"/>
                <a:ext cx="73800" cy="33480"/>
              </p14:xfrm>
            </p:contentPart>
          </mc:Choice>
          <mc:Fallback xmlns="">
            <p:pic>
              <p:nvPicPr>
                <p:cNvPr id="47" name="Ink 46">
                  <a:extLst>
                    <a:ext uri="{FF2B5EF4-FFF2-40B4-BE49-F238E27FC236}">
                      <a16:creationId xmlns:a16="http://schemas.microsoft.com/office/drawing/2014/main" id="{690182EE-5EC1-C83B-95C3-7F06447F16E7}"/>
                    </a:ext>
                  </a:extLst>
                </p:cNvPr>
                <p:cNvPicPr/>
                <p:nvPr/>
              </p:nvPicPr>
              <p:blipFill>
                <a:blip r:embed="rId44"/>
                <a:stretch>
                  <a:fillRect/>
                </a:stretch>
              </p:blipFill>
              <p:spPr>
                <a:xfrm>
                  <a:off x="7202018" y="1420298"/>
                  <a:ext cx="91526" cy="51312"/>
                </a:xfrm>
                <a:prstGeom prst="rect">
                  <a:avLst/>
                </a:prstGeom>
              </p:spPr>
            </p:pic>
          </mc:Fallback>
        </mc:AlternateContent>
        <p:grpSp>
          <p:nvGrpSpPr>
            <p:cNvPr id="48" name="Group 47">
              <a:extLst>
                <a:ext uri="{FF2B5EF4-FFF2-40B4-BE49-F238E27FC236}">
                  <a16:creationId xmlns:a16="http://schemas.microsoft.com/office/drawing/2014/main" id="{115FAD1F-1399-3A41-3094-A188F62395C5}"/>
                </a:ext>
              </a:extLst>
            </p:cNvPr>
            <p:cNvGrpSpPr/>
            <p:nvPr/>
          </p:nvGrpSpPr>
          <p:grpSpPr>
            <a:xfrm>
              <a:off x="7266142" y="1336516"/>
              <a:ext cx="91440" cy="156240"/>
              <a:chOff x="7266142" y="1336516"/>
              <a:chExt cx="91440" cy="156240"/>
            </a:xfrm>
          </p:grpSpPr>
          <mc:AlternateContent xmlns:mc="http://schemas.openxmlformats.org/markup-compatibility/2006" xmlns:p14="http://schemas.microsoft.com/office/powerpoint/2010/main">
            <mc:Choice Requires="p14">
              <p:contentPart p14:bwMode="auto" r:id="rId53">
                <p14:nvContentPartPr>
                  <p14:cNvPr id="49" name="Ink 48">
                    <a:extLst>
                      <a:ext uri="{FF2B5EF4-FFF2-40B4-BE49-F238E27FC236}">
                        <a16:creationId xmlns:a16="http://schemas.microsoft.com/office/drawing/2014/main" id="{158D2079-E326-F9E3-3D92-4F06A450610B}"/>
                      </a:ext>
                    </a:extLst>
                  </p14:cNvPr>
                  <p14:cNvContentPartPr/>
                  <p14:nvPr/>
                </p14:nvContentPartPr>
                <p14:xfrm>
                  <a:off x="7266142" y="1336516"/>
                  <a:ext cx="47520" cy="72720"/>
                </p14:xfrm>
              </p:contentPart>
            </mc:Choice>
            <mc:Fallback xmlns="">
              <p:pic>
                <p:nvPicPr>
                  <p:cNvPr id="49" name="Ink 48">
                    <a:extLst>
                      <a:ext uri="{FF2B5EF4-FFF2-40B4-BE49-F238E27FC236}">
                        <a16:creationId xmlns:a16="http://schemas.microsoft.com/office/drawing/2014/main" id="{158D2079-E326-F9E3-3D92-4F06A450610B}"/>
                      </a:ext>
                    </a:extLst>
                  </p:cNvPr>
                  <p:cNvPicPr/>
                  <p:nvPr/>
                </p:nvPicPr>
                <p:blipFill>
                  <a:blip r:embed="rId46"/>
                  <a:stretch>
                    <a:fillRect/>
                  </a:stretch>
                </p:blipFill>
                <p:spPr>
                  <a:xfrm>
                    <a:off x="7257142" y="1327516"/>
                    <a:ext cx="65160" cy="9036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50" name="Ink 49">
                    <a:extLst>
                      <a:ext uri="{FF2B5EF4-FFF2-40B4-BE49-F238E27FC236}">
                        <a16:creationId xmlns:a16="http://schemas.microsoft.com/office/drawing/2014/main" id="{D143C038-3232-4D3D-F89E-F45ADBB1DE35}"/>
                      </a:ext>
                    </a:extLst>
                  </p14:cNvPr>
                  <p14:cNvContentPartPr/>
                  <p14:nvPr/>
                </p14:nvContentPartPr>
                <p14:xfrm>
                  <a:off x="7319062" y="1426156"/>
                  <a:ext cx="38520" cy="25200"/>
                </p14:xfrm>
              </p:contentPart>
            </mc:Choice>
            <mc:Fallback xmlns="">
              <p:pic>
                <p:nvPicPr>
                  <p:cNvPr id="50" name="Ink 49">
                    <a:extLst>
                      <a:ext uri="{FF2B5EF4-FFF2-40B4-BE49-F238E27FC236}">
                        <a16:creationId xmlns:a16="http://schemas.microsoft.com/office/drawing/2014/main" id="{D143C038-3232-4D3D-F89E-F45ADBB1DE35}"/>
                      </a:ext>
                    </a:extLst>
                  </p:cNvPr>
                  <p:cNvPicPr/>
                  <p:nvPr/>
                </p:nvPicPr>
                <p:blipFill>
                  <a:blip r:embed="rId48"/>
                  <a:stretch>
                    <a:fillRect/>
                  </a:stretch>
                </p:blipFill>
                <p:spPr>
                  <a:xfrm>
                    <a:off x="7309977" y="1417156"/>
                    <a:ext cx="56326" cy="4284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51" name="Ink 50">
                    <a:extLst>
                      <a:ext uri="{FF2B5EF4-FFF2-40B4-BE49-F238E27FC236}">
                        <a16:creationId xmlns:a16="http://schemas.microsoft.com/office/drawing/2014/main" id="{B6D3DC65-2729-B175-A3A8-2116B14B2A4E}"/>
                      </a:ext>
                    </a:extLst>
                  </p14:cNvPr>
                  <p14:cNvContentPartPr/>
                  <p14:nvPr/>
                </p14:nvContentPartPr>
                <p14:xfrm>
                  <a:off x="7294222" y="1474396"/>
                  <a:ext cx="34560" cy="18360"/>
                </p14:xfrm>
              </p:contentPart>
            </mc:Choice>
            <mc:Fallback xmlns="">
              <p:pic>
                <p:nvPicPr>
                  <p:cNvPr id="51" name="Ink 50">
                    <a:extLst>
                      <a:ext uri="{FF2B5EF4-FFF2-40B4-BE49-F238E27FC236}">
                        <a16:creationId xmlns:a16="http://schemas.microsoft.com/office/drawing/2014/main" id="{B6D3DC65-2729-B175-A3A8-2116B14B2A4E}"/>
                      </a:ext>
                    </a:extLst>
                  </p:cNvPr>
                  <p:cNvPicPr/>
                  <p:nvPr/>
                </p:nvPicPr>
                <p:blipFill>
                  <a:blip r:embed="rId50"/>
                  <a:stretch>
                    <a:fillRect/>
                  </a:stretch>
                </p:blipFill>
                <p:spPr>
                  <a:xfrm>
                    <a:off x="7285222" y="1465216"/>
                    <a:ext cx="52200" cy="36353"/>
                  </a:xfrm>
                  <a:prstGeom prst="rect">
                    <a:avLst/>
                  </a:prstGeom>
                </p:spPr>
              </p:pic>
            </mc:Fallback>
          </mc:AlternateContent>
        </p:grpSp>
      </p:grpSp>
      <p:grpSp>
        <p:nvGrpSpPr>
          <p:cNvPr id="52" name="Group 51">
            <a:extLst>
              <a:ext uri="{FF2B5EF4-FFF2-40B4-BE49-F238E27FC236}">
                <a16:creationId xmlns:a16="http://schemas.microsoft.com/office/drawing/2014/main" id="{B9C6044D-18B2-6613-CD41-37EEA21CC2C2}"/>
              </a:ext>
              <a:ext uri="{C183D7F6-B498-43B3-948B-1728B52AA6E4}">
                <adec:decorative xmlns:adec="http://schemas.microsoft.com/office/drawing/2017/decorative" val="1"/>
              </a:ext>
            </a:extLst>
          </p:cNvPr>
          <p:cNvGrpSpPr/>
          <p:nvPr/>
        </p:nvGrpSpPr>
        <p:grpSpPr>
          <a:xfrm>
            <a:off x="8160961" y="4623100"/>
            <a:ext cx="109890" cy="117180"/>
            <a:chOff x="7211062" y="1336516"/>
            <a:chExt cx="146520" cy="156240"/>
          </a:xfrm>
        </p:grpSpPr>
        <mc:AlternateContent xmlns:mc="http://schemas.openxmlformats.org/markup-compatibility/2006" xmlns:p14="http://schemas.microsoft.com/office/powerpoint/2010/main">
          <mc:Choice Requires="p14">
            <p:contentPart p14:bwMode="auto" r:id="rId56">
              <p14:nvContentPartPr>
                <p14:cNvPr id="53" name="Ink 52">
                  <a:extLst>
                    <a:ext uri="{FF2B5EF4-FFF2-40B4-BE49-F238E27FC236}">
                      <a16:creationId xmlns:a16="http://schemas.microsoft.com/office/drawing/2014/main" id="{30259A57-AE08-328D-C9AB-054E30D99142}"/>
                    </a:ext>
                  </a:extLst>
                </p14:cNvPr>
                <p14:cNvContentPartPr/>
                <p14:nvPr/>
              </p14:nvContentPartPr>
              <p14:xfrm>
                <a:off x="7219342" y="1381156"/>
                <a:ext cx="41040" cy="29160"/>
              </p14:xfrm>
            </p:contentPart>
          </mc:Choice>
          <mc:Fallback xmlns="">
            <p:pic>
              <p:nvPicPr>
                <p:cNvPr id="53" name="Ink 52">
                  <a:extLst>
                    <a:ext uri="{FF2B5EF4-FFF2-40B4-BE49-F238E27FC236}">
                      <a16:creationId xmlns:a16="http://schemas.microsoft.com/office/drawing/2014/main" id="{30259A57-AE08-328D-C9AB-054E30D99142}"/>
                    </a:ext>
                  </a:extLst>
                </p:cNvPr>
                <p:cNvPicPr/>
                <p:nvPr/>
              </p:nvPicPr>
              <p:blipFill>
                <a:blip r:embed="rId42"/>
                <a:stretch>
                  <a:fillRect/>
                </a:stretch>
              </p:blipFill>
              <p:spPr>
                <a:xfrm>
                  <a:off x="7210420" y="1372156"/>
                  <a:ext cx="58527" cy="4680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54" name="Ink 53">
                  <a:extLst>
                    <a:ext uri="{FF2B5EF4-FFF2-40B4-BE49-F238E27FC236}">
                      <a16:creationId xmlns:a16="http://schemas.microsoft.com/office/drawing/2014/main" id="{8BFF950C-1CD1-22E9-1AD3-CF84037D7556}"/>
                    </a:ext>
                  </a:extLst>
                </p14:cNvPr>
                <p14:cNvContentPartPr/>
                <p14:nvPr/>
              </p14:nvContentPartPr>
              <p14:xfrm>
                <a:off x="7211062" y="1429396"/>
                <a:ext cx="73800" cy="33480"/>
              </p14:xfrm>
            </p:contentPart>
          </mc:Choice>
          <mc:Fallback xmlns="">
            <p:pic>
              <p:nvPicPr>
                <p:cNvPr id="54" name="Ink 53">
                  <a:extLst>
                    <a:ext uri="{FF2B5EF4-FFF2-40B4-BE49-F238E27FC236}">
                      <a16:creationId xmlns:a16="http://schemas.microsoft.com/office/drawing/2014/main" id="{8BFF950C-1CD1-22E9-1AD3-CF84037D7556}"/>
                    </a:ext>
                  </a:extLst>
                </p:cNvPr>
                <p:cNvPicPr/>
                <p:nvPr/>
              </p:nvPicPr>
              <p:blipFill>
                <a:blip r:embed="rId44"/>
                <a:stretch>
                  <a:fillRect/>
                </a:stretch>
              </p:blipFill>
              <p:spPr>
                <a:xfrm>
                  <a:off x="7202018" y="1420298"/>
                  <a:ext cx="91526" cy="51312"/>
                </a:xfrm>
                <a:prstGeom prst="rect">
                  <a:avLst/>
                </a:prstGeom>
              </p:spPr>
            </p:pic>
          </mc:Fallback>
        </mc:AlternateContent>
        <p:grpSp>
          <p:nvGrpSpPr>
            <p:cNvPr id="55" name="Group 54">
              <a:extLst>
                <a:ext uri="{FF2B5EF4-FFF2-40B4-BE49-F238E27FC236}">
                  <a16:creationId xmlns:a16="http://schemas.microsoft.com/office/drawing/2014/main" id="{76A3FB68-1FAB-2867-1D92-4D7160D28349}"/>
                </a:ext>
              </a:extLst>
            </p:cNvPr>
            <p:cNvGrpSpPr/>
            <p:nvPr/>
          </p:nvGrpSpPr>
          <p:grpSpPr>
            <a:xfrm>
              <a:off x="7266142" y="1336516"/>
              <a:ext cx="91440" cy="156240"/>
              <a:chOff x="7266142" y="1336516"/>
              <a:chExt cx="91440" cy="156240"/>
            </a:xfrm>
          </p:grpSpPr>
          <mc:AlternateContent xmlns:mc="http://schemas.openxmlformats.org/markup-compatibility/2006" xmlns:p14="http://schemas.microsoft.com/office/powerpoint/2010/main">
            <mc:Choice Requires="p14">
              <p:contentPart p14:bwMode="auto" r:id="rId58">
                <p14:nvContentPartPr>
                  <p14:cNvPr id="56" name="Ink 55">
                    <a:extLst>
                      <a:ext uri="{FF2B5EF4-FFF2-40B4-BE49-F238E27FC236}">
                        <a16:creationId xmlns:a16="http://schemas.microsoft.com/office/drawing/2014/main" id="{C564BF58-CD38-298F-FE60-913C8E7F0236}"/>
                      </a:ext>
                    </a:extLst>
                  </p14:cNvPr>
                  <p14:cNvContentPartPr/>
                  <p14:nvPr/>
                </p14:nvContentPartPr>
                <p14:xfrm>
                  <a:off x="7266142" y="1336516"/>
                  <a:ext cx="47520" cy="72720"/>
                </p14:xfrm>
              </p:contentPart>
            </mc:Choice>
            <mc:Fallback xmlns="">
              <p:pic>
                <p:nvPicPr>
                  <p:cNvPr id="56" name="Ink 55">
                    <a:extLst>
                      <a:ext uri="{FF2B5EF4-FFF2-40B4-BE49-F238E27FC236}">
                        <a16:creationId xmlns:a16="http://schemas.microsoft.com/office/drawing/2014/main" id="{C564BF58-CD38-298F-FE60-913C8E7F0236}"/>
                      </a:ext>
                    </a:extLst>
                  </p:cNvPr>
                  <p:cNvPicPr/>
                  <p:nvPr/>
                </p:nvPicPr>
                <p:blipFill>
                  <a:blip r:embed="rId46"/>
                  <a:stretch>
                    <a:fillRect/>
                  </a:stretch>
                </p:blipFill>
                <p:spPr>
                  <a:xfrm>
                    <a:off x="7257142" y="1327516"/>
                    <a:ext cx="65160" cy="9036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57" name="Ink 56">
                    <a:extLst>
                      <a:ext uri="{FF2B5EF4-FFF2-40B4-BE49-F238E27FC236}">
                        <a16:creationId xmlns:a16="http://schemas.microsoft.com/office/drawing/2014/main" id="{C8FF91D7-20E9-3CC7-2D4D-ABF91343A675}"/>
                      </a:ext>
                    </a:extLst>
                  </p14:cNvPr>
                  <p14:cNvContentPartPr/>
                  <p14:nvPr/>
                </p14:nvContentPartPr>
                <p14:xfrm>
                  <a:off x="7319062" y="1426156"/>
                  <a:ext cx="38520" cy="25200"/>
                </p14:xfrm>
              </p:contentPart>
            </mc:Choice>
            <mc:Fallback xmlns="">
              <p:pic>
                <p:nvPicPr>
                  <p:cNvPr id="57" name="Ink 56">
                    <a:extLst>
                      <a:ext uri="{FF2B5EF4-FFF2-40B4-BE49-F238E27FC236}">
                        <a16:creationId xmlns:a16="http://schemas.microsoft.com/office/drawing/2014/main" id="{C8FF91D7-20E9-3CC7-2D4D-ABF91343A675}"/>
                      </a:ext>
                    </a:extLst>
                  </p:cNvPr>
                  <p:cNvPicPr/>
                  <p:nvPr/>
                </p:nvPicPr>
                <p:blipFill>
                  <a:blip r:embed="rId48"/>
                  <a:stretch>
                    <a:fillRect/>
                  </a:stretch>
                </p:blipFill>
                <p:spPr>
                  <a:xfrm>
                    <a:off x="7309977" y="1417156"/>
                    <a:ext cx="56326" cy="4284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58" name="Ink 57">
                    <a:extLst>
                      <a:ext uri="{FF2B5EF4-FFF2-40B4-BE49-F238E27FC236}">
                        <a16:creationId xmlns:a16="http://schemas.microsoft.com/office/drawing/2014/main" id="{16F3BC60-2593-4717-9CCB-74EB06338D63}"/>
                      </a:ext>
                    </a:extLst>
                  </p14:cNvPr>
                  <p14:cNvContentPartPr/>
                  <p14:nvPr/>
                </p14:nvContentPartPr>
                <p14:xfrm>
                  <a:off x="7294222" y="1474396"/>
                  <a:ext cx="34560" cy="18360"/>
                </p14:xfrm>
              </p:contentPart>
            </mc:Choice>
            <mc:Fallback xmlns="">
              <p:pic>
                <p:nvPicPr>
                  <p:cNvPr id="58" name="Ink 57">
                    <a:extLst>
                      <a:ext uri="{FF2B5EF4-FFF2-40B4-BE49-F238E27FC236}">
                        <a16:creationId xmlns:a16="http://schemas.microsoft.com/office/drawing/2014/main" id="{16F3BC60-2593-4717-9CCB-74EB06338D63}"/>
                      </a:ext>
                    </a:extLst>
                  </p:cNvPr>
                  <p:cNvPicPr/>
                  <p:nvPr/>
                </p:nvPicPr>
                <p:blipFill>
                  <a:blip r:embed="rId50"/>
                  <a:stretch>
                    <a:fillRect/>
                  </a:stretch>
                </p:blipFill>
                <p:spPr>
                  <a:xfrm>
                    <a:off x="7285222" y="1465216"/>
                    <a:ext cx="52200" cy="36353"/>
                  </a:xfrm>
                  <a:prstGeom prst="rect">
                    <a:avLst/>
                  </a:prstGeom>
                </p:spPr>
              </p:pic>
            </mc:Fallback>
          </mc:AlternateContent>
        </p:grpSp>
      </p:grpSp>
      <p:grpSp>
        <p:nvGrpSpPr>
          <p:cNvPr id="59" name="Group 58">
            <a:extLst>
              <a:ext uri="{FF2B5EF4-FFF2-40B4-BE49-F238E27FC236}">
                <a16:creationId xmlns:a16="http://schemas.microsoft.com/office/drawing/2014/main" id="{EECABDD3-68EE-2B7B-D33E-289F7F6C77E6}"/>
              </a:ext>
              <a:ext uri="{C183D7F6-B498-43B3-948B-1728B52AA6E4}">
                <adec:decorative xmlns:adec="http://schemas.microsoft.com/office/drawing/2017/decorative" val="1"/>
              </a:ext>
            </a:extLst>
          </p:cNvPr>
          <p:cNvGrpSpPr/>
          <p:nvPr/>
        </p:nvGrpSpPr>
        <p:grpSpPr>
          <a:xfrm>
            <a:off x="8071082" y="4655447"/>
            <a:ext cx="109890" cy="117180"/>
            <a:chOff x="7211062" y="1336516"/>
            <a:chExt cx="146520" cy="156240"/>
          </a:xfrm>
        </p:grpSpPr>
        <mc:AlternateContent xmlns:mc="http://schemas.openxmlformats.org/markup-compatibility/2006" xmlns:p14="http://schemas.microsoft.com/office/powerpoint/2010/main">
          <mc:Choice Requires="p14">
            <p:contentPart p14:bwMode="auto" r:id="rId61">
              <p14:nvContentPartPr>
                <p14:cNvPr id="60" name="Ink 59">
                  <a:extLst>
                    <a:ext uri="{FF2B5EF4-FFF2-40B4-BE49-F238E27FC236}">
                      <a16:creationId xmlns:a16="http://schemas.microsoft.com/office/drawing/2014/main" id="{71075435-2640-2974-63EA-6489471117FE}"/>
                    </a:ext>
                  </a:extLst>
                </p14:cNvPr>
                <p14:cNvContentPartPr/>
                <p14:nvPr/>
              </p14:nvContentPartPr>
              <p14:xfrm>
                <a:off x="7219342" y="1381156"/>
                <a:ext cx="41040" cy="29160"/>
              </p14:xfrm>
            </p:contentPart>
          </mc:Choice>
          <mc:Fallback xmlns="">
            <p:pic>
              <p:nvPicPr>
                <p:cNvPr id="60" name="Ink 59">
                  <a:extLst>
                    <a:ext uri="{FF2B5EF4-FFF2-40B4-BE49-F238E27FC236}">
                      <a16:creationId xmlns:a16="http://schemas.microsoft.com/office/drawing/2014/main" id="{71075435-2640-2974-63EA-6489471117FE}"/>
                    </a:ext>
                  </a:extLst>
                </p:cNvPr>
                <p:cNvPicPr/>
                <p:nvPr/>
              </p:nvPicPr>
              <p:blipFill>
                <a:blip r:embed="rId42"/>
                <a:stretch>
                  <a:fillRect/>
                </a:stretch>
              </p:blipFill>
              <p:spPr>
                <a:xfrm>
                  <a:off x="7210420" y="1372156"/>
                  <a:ext cx="58527" cy="4680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61" name="Ink 60">
                  <a:extLst>
                    <a:ext uri="{FF2B5EF4-FFF2-40B4-BE49-F238E27FC236}">
                      <a16:creationId xmlns:a16="http://schemas.microsoft.com/office/drawing/2014/main" id="{0B27C356-E22F-B776-F570-353FA3BB3DC5}"/>
                    </a:ext>
                  </a:extLst>
                </p14:cNvPr>
                <p14:cNvContentPartPr/>
                <p14:nvPr/>
              </p14:nvContentPartPr>
              <p14:xfrm>
                <a:off x="7211062" y="1429396"/>
                <a:ext cx="73800" cy="33480"/>
              </p14:xfrm>
            </p:contentPart>
          </mc:Choice>
          <mc:Fallback xmlns="">
            <p:pic>
              <p:nvPicPr>
                <p:cNvPr id="61" name="Ink 60">
                  <a:extLst>
                    <a:ext uri="{FF2B5EF4-FFF2-40B4-BE49-F238E27FC236}">
                      <a16:creationId xmlns:a16="http://schemas.microsoft.com/office/drawing/2014/main" id="{0B27C356-E22F-B776-F570-353FA3BB3DC5}"/>
                    </a:ext>
                  </a:extLst>
                </p:cNvPr>
                <p:cNvPicPr/>
                <p:nvPr/>
              </p:nvPicPr>
              <p:blipFill>
                <a:blip r:embed="rId44"/>
                <a:stretch>
                  <a:fillRect/>
                </a:stretch>
              </p:blipFill>
              <p:spPr>
                <a:xfrm>
                  <a:off x="7202018" y="1420298"/>
                  <a:ext cx="91526" cy="51312"/>
                </a:xfrm>
                <a:prstGeom prst="rect">
                  <a:avLst/>
                </a:prstGeom>
              </p:spPr>
            </p:pic>
          </mc:Fallback>
        </mc:AlternateContent>
        <p:grpSp>
          <p:nvGrpSpPr>
            <p:cNvPr id="62" name="Group 61">
              <a:extLst>
                <a:ext uri="{FF2B5EF4-FFF2-40B4-BE49-F238E27FC236}">
                  <a16:creationId xmlns:a16="http://schemas.microsoft.com/office/drawing/2014/main" id="{C95F6C23-D17C-B6C9-CD8D-935E0F7AF1C9}"/>
                </a:ext>
              </a:extLst>
            </p:cNvPr>
            <p:cNvGrpSpPr/>
            <p:nvPr/>
          </p:nvGrpSpPr>
          <p:grpSpPr>
            <a:xfrm>
              <a:off x="7266142" y="1336516"/>
              <a:ext cx="91440" cy="156240"/>
              <a:chOff x="7266142" y="1336516"/>
              <a:chExt cx="91440" cy="156240"/>
            </a:xfrm>
          </p:grpSpPr>
          <mc:AlternateContent xmlns:mc="http://schemas.openxmlformats.org/markup-compatibility/2006" xmlns:p14="http://schemas.microsoft.com/office/powerpoint/2010/main">
            <mc:Choice Requires="p14">
              <p:contentPart p14:bwMode="auto" r:id="rId63">
                <p14:nvContentPartPr>
                  <p14:cNvPr id="63" name="Ink 62">
                    <a:extLst>
                      <a:ext uri="{FF2B5EF4-FFF2-40B4-BE49-F238E27FC236}">
                        <a16:creationId xmlns:a16="http://schemas.microsoft.com/office/drawing/2014/main" id="{E0C266A5-944B-CCEB-E830-72F89155D41E}"/>
                      </a:ext>
                    </a:extLst>
                  </p14:cNvPr>
                  <p14:cNvContentPartPr/>
                  <p14:nvPr/>
                </p14:nvContentPartPr>
                <p14:xfrm>
                  <a:off x="7266142" y="1336516"/>
                  <a:ext cx="47520" cy="72720"/>
                </p14:xfrm>
              </p:contentPart>
            </mc:Choice>
            <mc:Fallback xmlns="">
              <p:pic>
                <p:nvPicPr>
                  <p:cNvPr id="63" name="Ink 62">
                    <a:extLst>
                      <a:ext uri="{FF2B5EF4-FFF2-40B4-BE49-F238E27FC236}">
                        <a16:creationId xmlns:a16="http://schemas.microsoft.com/office/drawing/2014/main" id="{E0C266A5-944B-CCEB-E830-72F89155D41E}"/>
                      </a:ext>
                    </a:extLst>
                  </p:cNvPr>
                  <p:cNvPicPr/>
                  <p:nvPr/>
                </p:nvPicPr>
                <p:blipFill>
                  <a:blip r:embed="rId46"/>
                  <a:stretch>
                    <a:fillRect/>
                  </a:stretch>
                </p:blipFill>
                <p:spPr>
                  <a:xfrm>
                    <a:off x="7257142" y="1327516"/>
                    <a:ext cx="65160" cy="9036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64" name="Ink 63">
                    <a:extLst>
                      <a:ext uri="{FF2B5EF4-FFF2-40B4-BE49-F238E27FC236}">
                        <a16:creationId xmlns:a16="http://schemas.microsoft.com/office/drawing/2014/main" id="{6E1711B3-3804-3BFA-7732-6909C4E07D72}"/>
                      </a:ext>
                    </a:extLst>
                  </p14:cNvPr>
                  <p14:cNvContentPartPr/>
                  <p14:nvPr/>
                </p14:nvContentPartPr>
                <p14:xfrm>
                  <a:off x="7319062" y="1426156"/>
                  <a:ext cx="38520" cy="25200"/>
                </p14:xfrm>
              </p:contentPart>
            </mc:Choice>
            <mc:Fallback xmlns="">
              <p:pic>
                <p:nvPicPr>
                  <p:cNvPr id="64" name="Ink 63">
                    <a:extLst>
                      <a:ext uri="{FF2B5EF4-FFF2-40B4-BE49-F238E27FC236}">
                        <a16:creationId xmlns:a16="http://schemas.microsoft.com/office/drawing/2014/main" id="{6E1711B3-3804-3BFA-7732-6909C4E07D72}"/>
                      </a:ext>
                    </a:extLst>
                  </p:cNvPr>
                  <p:cNvPicPr/>
                  <p:nvPr/>
                </p:nvPicPr>
                <p:blipFill>
                  <a:blip r:embed="rId48"/>
                  <a:stretch>
                    <a:fillRect/>
                  </a:stretch>
                </p:blipFill>
                <p:spPr>
                  <a:xfrm>
                    <a:off x="7309977" y="1417156"/>
                    <a:ext cx="56326" cy="4284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65" name="Ink 64">
                    <a:extLst>
                      <a:ext uri="{FF2B5EF4-FFF2-40B4-BE49-F238E27FC236}">
                        <a16:creationId xmlns:a16="http://schemas.microsoft.com/office/drawing/2014/main" id="{3E6D36C5-EA90-A77E-5E31-20B4CB3D0760}"/>
                      </a:ext>
                    </a:extLst>
                  </p14:cNvPr>
                  <p14:cNvContentPartPr/>
                  <p14:nvPr/>
                </p14:nvContentPartPr>
                <p14:xfrm>
                  <a:off x="7294222" y="1474396"/>
                  <a:ext cx="34560" cy="18360"/>
                </p14:xfrm>
              </p:contentPart>
            </mc:Choice>
            <mc:Fallback xmlns="">
              <p:pic>
                <p:nvPicPr>
                  <p:cNvPr id="65" name="Ink 64">
                    <a:extLst>
                      <a:ext uri="{FF2B5EF4-FFF2-40B4-BE49-F238E27FC236}">
                        <a16:creationId xmlns:a16="http://schemas.microsoft.com/office/drawing/2014/main" id="{3E6D36C5-EA90-A77E-5E31-20B4CB3D0760}"/>
                      </a:ext>
                    </a:extLst>
                  </p:cNvPr>
                  <p:cNvPicPr/>
                  <p:nvPr/>
                </p:nvPicPr>
                <p:blipFill>
                  <a:blip r:embed="rId50"/>
                  <a:stretch>
                    <a:fillRect/>
                  </a:stretch>
                </p:blipFill>
                <p:spPr>
                  <a:xfrm>
                    <a:off x="7285222" y="1465216"/>
                    <a:ext cx="52200" cy="36353"/>
                  </a:xfrm>
                  <a:prstGeom prst="rect">
                    <a:avLst/>
                  </a:prstGeom>
                </p:spPr>
              </p:pic>
            </mc:Fallback>
          </mc:AlternateContent>
        </p:grpSp>
      </p:grpSp>
      <p:grpSp>
        <p:nvGrpSpPr>
          <p:cNvPr id="66" name="Group 65">
            <a:extLst>
              <a:ext uri="{FF2B5EF4-FFF2-40B4-BE49-F238E27FC236}">
                <a16:creationId xmlns:a16="http://schemas.microsoft.com/office/drawing/2014/main" id="{36B8CFF7-AF0F-E17D-553C-BB4AC0B8F469}"/>
              </a:ext>
              <a:ext uri="{C183D7F6-B498-43B3-948B-1728B52AA6E4}">
                <adec:decorative xmlns:adec="http://schemas.microsoft.com/office/drawing/2017/decorative" val="1"/>
              </a:ext>
            </a:extLst>
          </p:cNvPr>
          <p:cNvGrpSpPr/>
          <p:nvPr/>
        </p:nvGrpSpPr>
        <p:grpSpPr>
          <a:xfrm>
            <a:off x="8119825" y="4521928"/>
            <a:ext cx="109890" cy="117180"/>
            <a:chOff x="7211062" y="1336516"/>
            <a:chExt cx="146520" cy="156240"/>
          </a:xfrm>
        </p:grpSpPr>
        <mc:AlternateContent xmlns:mc="http://schemas.openxmlformats.org/markup-compatibility/2006" xmlns:p14="http://schemas.microsoft.com/office/powerpoint/2010/main">
          <mc:Choice Requires="p14">
            <p:contentPart p14:bwMode="auto" r:id="rId66">
              <p14:nvContentPartPr>
                <p14:cNvPr id="67" name="Ink 66">
                  <a:extLst>
                    <a:ext uri="{FF2B5EF4-FFF2-40B4-BE49-F238E27FC236}">
                      <a16:creationId xmlns:a16="http://schemas.microsoft.com/office/drawing/2014/main" id="{9CEB3EF5-A095-6C05-F32A-FB29A04FCAA2}"/>
                    </a:ext>
                  </a:extLst>
                </p14:cNvPr>
                <p14:cNvContentPartPr/>
                <p14:nvPr/>
              </p14:nvContentPartPr>
              <p14:xfrm>
                <a:off x="7219342" y="1381156"/>
                <a:ext cx="41040" cy="29160"/>
              </p14:xfrm>
            </p:contentPart>
          </mc:Choice>
          <mc:Fallback xmlns="">
            <p:pic>
              <p:nvPicPr>
                <p:cNvPr id="67" name="Ink 66">
                  <a:extLst>
                    <a:ext uri="{FF2B5EF4-FFF2-40B4-BE49-F238E27FC236}">
                      <a16:creationId xmlns:a16="http://schemas.microsoft.com/office/drawing/2014/main" id="{9CEB3EF5-A095-6C05-F32A-FB29A04FCAA2}"/>
                    </a:ext>
                  </a:extLst>
                </p:cNvPr>
                <p:cNvPicPr/>
                <p:nvPr/>
              </p:nvPicPr>
              <p:blipFill>
                <a:blip r:embed="rId42"/>
                <a:stretch>
                  <a:fillRect/>
                </a:stretch>
              </p:blipFill>
              <p:spPr>
                <a:xfrm>
                  <a:off x="7210420" y="1372156"/>
                  <a:ext cx="58527" cy="4680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68" name="Ink 67">
                  <a:extLst>
                    <a:ext uri="{FF2B5EF4-FFF2-40B4-BE49-F238E27FC236}">
                      <a16:creationId xmlns:a16="http://schemas.microsoft.com/office/drawing/2014/main" id="{A01A2450-3057-AC0A-378B-930B650E5B8D}"/>
                    </a:ext>
                  </a:extLst>
                </p14:cNvPr>
                <p14:cNvContentPartPr/>
                <p14:nvPr/>
              </p14:nvContentPartPr>
              <p14:xfrm>
                <a:off x="7211062" y="1429396"/>
                <a:ext cx="73800" cy="33480"/>
              </p14:xfrm>
            </p:contentPart>
          </mc:Choice>
          <mc:Fallback xmlns="">
            <p:pic>
              <p:nvPicPr>
                <p:cNvPr id="68" name="Ink 67">
                  <a:extLst>
                    <a:ext uri="{FF2B5EF4-FFF2-40B4-BE49-F238E27FC236}">
                      <a16:creationId xmlns:a16="http://schemas.microsoft.com/office/drawing/2014/main" id="{A01A2450-3057-AC0A-378B-930B650E5B8D}"/>
                    </a:ext>
                  </a:extLst>
                </p:cNvPr>
                <p:cNvPicPr/>
                <p:nvPr/>
              </p:nvPicPr>
              <p:blipFill>
                <a:blip r:embed="rId44"/>
                <a:stretch>
                  <a:fillRect/>
                </a:stretch>
              </p:blipFill>
              <p:spPr>
                <a:xfrm>
                  <a:off x="7202018" y="1420298"/>
                  <a:ext cx="91526" cy="51312"/>
                </a:xfrm>
                <a:prstGeom prst="rect">
                  <a:avLst/>
                </a:prstGeom>
              </p:spPr>
            </p:pic>
          </mc:Fallback>
        </mc:AlternateContent>
        <p:grpSp>
          <p:nvGrpSpPr>
            <p:cNvPr id="69" name="Group 68">
              <a:extLst>
                <a:ext uri="{FF2B5EF4-FFF2-40B4-BE49-F238E27FC236}">
                  <a16:creationId xmlns:a16="http://schemas.microsoft.com/office/drawing/2014/main" id="{06562950-2EDB-E72B-3E55-E71616020E2E}"/>
                </a:ext>
              </a:extLst>
            </p:cNvPr>
            <p:cNvGrpSpPr/>
            <p:nvPr/>
          </p:nvGrpSpPr>
          <p:grpSpPr>
            <a:xfrm>
              <a:off x="7266142" y="1336516"/>
              <a:ext cx="91440" cy="156240"/>
              <a:chOff x="7266142" y="1336516"/>
              <a:chExt cx="91440" cy="156240"/>
            </a:xfrm>
          </p:grpSpPr>
          <mc:AlternateContent xmlns:mc="http://schemas.openxmlformats.org/markup-compatibility/2006" xmlns:p14="http://schemas.microsoft.com/office/powerpoint/2010/main">
            <mc:Choice Requires="p14">
              <p:contentPart p14:bwMode="auto" r:id="rId68">
                <p14:nvContentPartPr>
                  <p14:cNvPr id="70" name="Ink 69">
                    <a:extLst>
                      <a:ext uri="{FF2B5EF4-FFF2-40B4-BE49-F238E27FC236}">
                        <a16:creationId xmlns:a16="http://schemas.microsoft.com/office/drawing/2014/main" id="{62CC18D7-DF3B-D925-AFFA-F43C9CC9BA23}"/>
                      </a:ext>
                    </a:extLst>
                  </p14:cNvPr>
                  <p14:cNvContentPartPr/>
                  <p14:nvPr/>
                </p14:nvContentPartPr>
                <p14:xfrm>
                  <a:off x="7266142" y="1336516"/>
                  <a:ext cx="47520" cy="72720"/>
                </p14:xfrm>
              </p:contentPart>
            </mc:Choice>
            <mc:Fallback xmlns="">
              <p:pic>
                <p:nvPicPr>
                  <p:cNvPr id="70" name="Ink 69">
                    <a:extLst>
                      <a:ext uri="{FF2B5EF4-FFF2-40B4-BE49-F238E27FC236}">
                        <a16:creationId xmlns:a16="http://schemas.microsoft.com/office/drawing/2014/main" id="{62CC18D7-DF3B-D925-AFFA-F43C9CC9BA23}"/>
                      </a:ext>
                    </a:extLst>
                  </p:cNvPr>
                  <p:cNvPicPr/>
                  <p:nvPr/>
                </p:nvPicPr>
                <p:blipFill>
                  <a:blip r:embed="rId46"/>
                  <a:stretch>
                    <a:fillRect/>
                  </a:stretch>
                </p:blipFill>
                <p:spPr>
                  <a:xfrm>
                    <a:off x="7257142" y="1327516"/>
                    <a:ext cx="65160" cy="90360"/>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71" name="Ink 70">
                    <a:extLst>
                      <a:ext uri="{FF2B5EF4-FFF2-40B4-BE49-F238E27FC236}">
                        <a16:creationId xmlns:a16="http://schemas.microsoft.com/office/drawing/2014/main" id="{B2107572-6BC6-118F-279A-26F48376E1BC}"/>
                      </a:ext>
                    </a:extLst>
                  </p14:cNvPr>
                  <p14:cNvContentPartPr/>
                  <p14:nvPr/>
                </p14:nvContentPartPr>
                <p14:xfrm>
                  <a:off x="7319062" y="1426156"/>
                  <a:ext cx="38520" cy="25200"/>
                </p14:xfrm>
              </p:contentPart>
            </mc:Choice>
            <mc:Fallback xmlns="">
              <p:pic>
                <p:nvPicPr>
                  <p:cNvPr id="71" name="Ink 70">
                    <a:extLst>
                      <a:ext uri="{FF2B5EF4-FFF2-40B4-BE49-F238E27FC236}">
                        <a16:creationId xmlns:a16="http://schemas.microsoft.com/office/drawing/2014/main" id="{B2107572-6BC6-118F-279A-26F48376E1BC}"/>
                      </a:ext>
                    </a:extLst>
                  </p:cNvPr>
                  <p:cNvPicPr/>
                  <p:nvPr/>
                </p:nvPicPr>
                <p:blipFill>
                  <a:blip r:embed="rId48"/>
                  <a:stretch>
                    <a:fillRect/>
                  </a:stretch>
                </p:blipFill>
                <p:spPr>
                  <a:xfrm>
                    <a:off x="7309977" y="1417156"/>
                    <a:ext cx="56326" cy="4284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72" name="Ink 71">
                    <a:extLst>
                      <a:ext uri="{FF2B5EF4-FFF2-40B4-BE49-F238E27FC236}">
                        <a16:creationId xmlns:a16="http://schemas.microsoft.com/office/drawing/2014/main" id="{656A9B7D-3114-30BA-D6A4-64EAA5591330}"/>
                      </a:ext>
                    </a:extLst>
                  </p14:cNvPr>
                  <p14:cNvContentPartPr/>
                  <p14:nvPr/>
                </p14:nvContentPartPr>
                <p14:xfrm>
                  <a:off x="7294222" y="1474396"/>
                  <a:ext cx="34560" cy="18360"/>
                </p14:xfrm>
              </p:contentPart>
            </mc:Choice>
            <mc:Fallback xmlns="">
              <p:pic>
                <p:nvPicPr>
                  <p:cNvPr id="72" name="Ink 71">
                    <a:extLst>
                      <a:ext uri="{FF2B5EF4-FFF2-40B4-BE49-F238E27FC236}">
                        <a16:creationId xmlns:a16="http://schemas.microsoft.com/office/drawing/2014/main" id="{656A9B7D-3114-30BA-D6A4-64EAA5591330}"/>
                      </a:ext>
                    </a:extLst>
                  </p:cNvPr>
                  <p:cNvPicPr/>
                  <p:nvPr/>
                </p:nvPicPr>
                <p:blipFill>
                  <a:blip r:embed="rId50"/>
                  <a:stretch>
                    <a:fillRect/>
                  </a:stretch>
                </p:blipFill>
                <p:spPr>
                  <a:xfrm>
                    <a:off x="7285222" y="1465216"/>
                    <a:ext cx="52200" cy="36353"/>
                  </a:xfrm>
                  <a:prstGeom prst="rect">
                    <a:avLst/>
                  </a:prstGeom>
                </p:spPr>
              </p:pic>
            </mc:Fallback>
          </mc:AlternateContent>
        </p:grpSp>
      </p:grpSp>
      <p:sp>
        <p:nvSpPr>
          <p:cNvPr id="3" name="TextBox 2">
            <a:extLst>
              <a:ext uri="{FF2B5EF4-FFF2-40B4-BE49-F238E27FC236}">
                <a16:creationId xmlns:a16="http://schemas.microsoft.com/office/drawing/2014/main" id="{07A7EAE1-F7CF-0C2A-1B0E-3DF83D0C34F0}"/>
              </a:ext>
            </a:extLst>
          </p:cNvPr>
          <p:cNvSpPr txBox="1"/>
          <p:nvPr/>
        </p:nvSpPr>
        <p:spPr>
          <a:xfrm>
            <a:off x="5610870" y="5377031"/>
            <a:ext cx="3560590" cy="253916"/>
          </a:xfrm>
          <a:prstGeom prst="rect">
            <a:avLst/>
          </a:prstGeom>
          <a:noFill/>
        </p:spPr>
        <p:txBody>
          <a:bodyPr wrap="none" rtlCol="0">
            <a:spAutoFit/>
          </a:bodyPr>
          <a:lstStyle/>
          <a:p>
            <a:r>
              <a:rPr lang="en-US" sz="1050"/>
              <a:t>Slide courtesy of Dr. Sharon Perrone, USDA-NRCS </a:t>
            </a:r>
          </a:p>
        </p:txBody>
      </p:sp>
    </p:spTree>
    <p:extLst>
      <p:ext uri="{BB962C8B-B14F-4D97-AF65-F5344CB8AC3E}">
        <p14:creationId xmlns:p14="http://schemas.microsoft.com/office/powerpoint/2010/main" val="15750001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DB0C957-C396-E4CB-45F4-1479833E2EBF}"/>
              </a:ext>
            </a:extLst>
          </p:cNvPr>
          <p:cNvSpPr>
            <a:spLocks noGrp="1"/>
          </p:cNvSpPr>
          <p:nvPr>
            <p:ph type="body" sz="quarter" idx="11"/>
          </p:nvPr>
        </p:nvSpPr>
        <p:spPr/>
        <p:txBody>
          <a:bodyPr/>
          <a:lstStyle/>
          <a:p>
            <a:r>
              <a:rPr lang="en-US"/>
              <a:t>Formation of soil aggregates</a:t>
            </a:r>
          </a:p>
          <a:p>
            <a:endParaRPr lang="en-US"/>
          </a:p>
        </p:txBody>
      </p:sp>
      <p:sp>
        <p:nvSpPr>
          <p:cNvPr id="5" name="Content Placeholder 4">
            <a:extLst>
              <a:ext uri="{FF2B5EF4-FFF2-40B4-BE49-F238E27FC236}">
                <a16:creationId xmlns:a16="http://schemas.microsoft.com/office/drawing/2014/main" id="{614DB8AF-59B7-0EA6-5A84-54216C6E3EB0}"/>
              </a:ext>
            </a:extLst>
          </p:cNvPr>
          <p:cNvSpPr>
            <a:spLocks noGrp="1"/>
          </p:cNvSpPr>
          <p:nvPr>
            <p:ph sz="quarter" idx="15"/>
          </p:nvPr>
        </p:nvSpPr>
        <p:spPr>
          <a:xfrm>
            <a:off x="163927" y="2133437"/>
            <a:ext cx="7217432" cy="3380994"/>
          </a:xfrm>
        </p:spPr>
        <p:txBody>
          <a:bodyPr/>
          <a:lstStyle/>
          <a:p>
            <a:r>
              <a:rPr lang="en-US" sz="1800"/>
              <a:t>Microaggregates – more mediated by physical and chemical processes </a:t>
            </a:r>
          </a:p>
          <a:p>
            <a:pPr lvl="1"/>
            <a:r>
              <a:rPr lang="en-US"/>
              <a:t>Formed by abiotic soil properties and microbial exudation of polysaccharides and glycoproteins </a:t>
            </a:r>
          </a:p>
          <a:p>
            <a:pPr lvl="1"/>
            <a:r>
              <a:rPr lang="en-US"/>
              <a:t>May be held together by clays and Al- and Fe-(</a:t>
            </a:r>
            <a:r>
              <a:rPr lang="en-US" err="1"/>
              <a:t>hydr</a:t>
            </a:r>
            <a:r>
              <a:rPr lang="en-US"/>
              <a:t>)oxides, carbonates</a:t>
            </a:r>
          </a:p>
          <a:p>
            <a:pPr lvl="1"/>
            <a:r>
              <a:rPr lang="en-US"/>
              <a:t>More likely to maintain long-term C (stabile)</a:t>
            </a:r>
          </a:p>
          <a:p>
            <a:endParaRPr lang="en-US"/>
          </a:p>
        </p:txBody>
      </p:sp>
      <p:sp>
        <p:nvSpPr>
          <p:cNvPr id="7" name="Rectangle 6">
            <a:extLst>
              <a:ext uri="{FF2B5EF4-FFF2-40B4-BE49-F238E27FC236}">
                <a16:creationId xmlns:a16="http://schemas.microsoft.com/office/drawing/2014/main" id="{FD94BB4B-40A4-5705-46D1-B5F555CB82E2}"/>
              </a:ext>
              <a:ext uri="{C183D7F6-B498-43B3-948B-1728B52AA6E4}">
                <adec:decorative xmlns:adec="http://schemas.microsoft.com/office/drawing/2017/decorative" val="1"/>
              </a:ext>
            </a:extLst>
          </p:cNvPr>
          <p:cNvSpPr/>
          <p:nvPr/>
        </p:nvSpPr>
        <p:spPr>
          <a:xfrm>
            <a:off x="7180328" y="1554095"/>
            <a:ext cx="1735074" cy="1879092"/>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grpSp>
        <p:nvGrpSpPr>
          <p:cNvPr id="9" name="Group 8">
            <a:extLst>
              <a:ext uri="{FF2B5EF4-FFF2-40B4-BE49-F238E27FC236}">
                <a16:creationId xmlns:a16="http://schemas.microsoft.com/office/drawing/2014/main" id="{0D7C2122-D5CB-D719-FC5E-F4E67228EDB5}"/>
              </a:ext>
              <a:ext uri="{C183D7F6-B498-43B3-948B-1728B52AA6E4}">
                <adec:decorative xmlns:adec="http://schemas.microsoft.com/office/drawing/2017/decorative" val="1"/>
              </a:ext>
            </a:extLst>
          </p:cNvPr>
          <p:cNvGrpSpPr/>
          <p:nvPr/>
        </p:nvGrpSpPr>
        <p:grpSpPr>
          <a:xfrm>
            <a:off x="7287492" y="1730087"/>
            <a:ext cx="1517072" cy="1071750"/>
            <a:chOff x="9716655" y="1163782"/>
            <a:chExt cx="2022763" cy="1429000"/>
          </a:xfrm>
        </p:grpSpPr>
        <p:sp>
          <p:nvSpPr>
            <p:cNvPr id="10" name="TextBox 9">
              <a:extLst>
                <a:ext uri="{FF2B5EF4-FFF2-40B4-BE49-F238E27FC236}">
                  <a16:creationId xmlns:a16="http://schemas.microsoft.com/office/drawing/2014/main" id="{76A7D2B2-108F-04DD-81AD-C00C0EA83C27}"/>
                </a:ext>
              </a:extLst>
            </p:cNvPr>
            <p:cNvSpPr txBox="1"/>
            <p:nvPr/>
          </p:nvSpPr>
          <p:spPr>
            <a:xfrm>
              <a:off x="9716655" y="1163782"/>
              <a:ext cx="2022763" cy="677108"/>
            </a:xfrm>
            <a:prstGeom prst="rect">
              <a:avLst/>
            </a:prstGeom>
            <a:noFill/>
          </p:spPr>
          <p:txBody>
            <a:bodyPr wrap="square" rtlCol="0">
              <a:spAutoFit/>
            </a:bodyPr>
            <a:lstStyle/>
            <a:p>
              <a:r>
                <a:rPr lang="en-US" sz="1350"/>
                <a:t>Micro:</a:t>
              </a:r>
            </a:p>
            <a:p>
              <a:r>
                <a:rPr lang="en-US" sz="1350"/>
                <a:t>≤ 250 µm</a:t>
              </a:r>
            </a:p>
          </p:txBody>
        </p:sp>
        <p:grpSp>
          <p:nvGrpSpPr>
            <p:cNvPr id="11" name="Group 10">
              <a:extLst>
                <a:ext uri="{FF2B5EF4-FFF2-40B4-BE49-F238E27FC236}">
                  <a16:creationId xmlns:a16="http://schemas.microsoft.com/office/drawing/2014/main" id="{E233A758-C4D0-621B-1551-F796ED037EEF}"/>
                </a:ext>
                <a:ext uri="{C183D7F6-B498-43B3-948B-1728B52AA6E4}">
                  <adec:decorative xmlns:adec="http://schemas.microsoft.com/office/drawing/2017/decorative" val="1"/>
                </a:ext>
              </a:extLst>
            </p:cNvPr>
            <p:cNvGrpSpPr/>
            <p:nvPr/>
          </p:nvGrpSpPr>
          <p:grpSpPr>
            <a:xfrm>
              <a:off x="10435129" y="2215862"/>
              <a:ext cx="169004" cy="174960"/>
              <a:chOff x="6825338" y="1316356"/>
              <a:chExt cx="169004" cy="174960"/>
            </a:xfrm>
          </p:grpSpPr>
          <mc:AlternateContent xmlns:mc="http://schemas.openxmlformats.org/markup-compatibility/2006" xmlns:p14="http://schemas.microsoft.com/office/powerpoint/2010/main">
            <mc:Choice Requires="p14">
              <p:contentPart p14:bwMode="auto" r:id="rId3">
                <p14:nvContentPartPr>
                  <p14:cNvPr id="25" name="Ink 24">
                    <a:extLst>
                      <a:ext uri="{FF2B5EF4-FFF2-40B4-BE49-F238E27FC236}">
                        <a16:creationId xmlns:a16="http://schemas.microsoft.com/office/drawing/2014/main" id="{E1B6F972-9511-4C7E-25F6-6045D8AD4BAE}"/>
                      </a:ext>
                    </a:extLst>
                  </p14:cNvPr>
                  <p14:cNvContentPartPr/>
                  <p14:nvPr/>
                </p14:nvContentPartPr>
                <p14:xfrm>
                  <a:off x="6825338" y="1376705"/>
                  <a:ext cx="102960" cy="56160"/>
                </p14:xfrm>
              </p:contentPart>
            </mc:Choice>
            <mc:Fallback xmlns="">
              <p:pic>
                <p:nvPicPr>
                  <p:cNvPr id="25" name="Ink 24">
                    <a:extLst>
                      <a:ext uri="{FF2B5EF4-FFF2-40B4-BE49-F238E27FC236}">
                        <a16:creationId xmlns:a16="http://schemas.microsoft.com/office/drawing/2014/main" id="{E1B6F972-9511-4C7E-25F6-6045D8AD4BAE}"/>
                      </a:ext>
                    </a:extLst>
                  </p:cNvPr>
                  <p:cNvPicPr/>
                  <p:nvPr/>
                </p:nvPicPr>
                <p:blipFill>
                  <a:blip r:embed="rId4"/>
                  <a:stretch>
                    <a:fillRect/>
                  </a:stretch>
                </p:blipFill>
                <p:spPr>
                  <a:xfrm>
                    <a:off x="6816338" y="1367705"/>
                    <a:ext cx="120600" cy="738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26" name="Ink 25">
                    <a:extLst>
                      <a:ext uri="{FF2B5EF4-FFF2-40B4-BE49-F238E27FC236}">
                        <a16:creationId xmlns:a16="http://schemas.microsoft.com/office/drawing/2014/main" id="{CBF3337C-75EC-8F5B-8B28-632C1AD717EB}"/>
                      </a:ext>
                    </a:extLst>
                  </p14:cNvPr>
                  <p14:cNvContentPartPr/>
                  <p14:nvPr/>
                </p14:nvContentPartPr>
                <p14:xfrm>
                  <a:off x="6874102" y="1445236"/>
                  <a:ext cx="70920" cy="46080"/>
                </p14:xfrm>
              </p:contentPart>
            </mc:Choice>
            <mc:Fallback xmlns="">
              <p:pic>
                <p:nvPicPr>
                  <p:cNvPr id="26" name="Ink 25">
                    <a:extLst>
                      <a:ext uri="{FF2B5EF4-FFF2-40B4-BE49-F238E27FC236}">
                        <a16:creationId xmlns:a16="http://schemas.microsoft.com/office/drawing/2014/main" id="{CBF3337C-75EC-8F5B-8B28-632C1AD717EB}"/>
                      </a:ext>
                    </a:extLst>
                  </p:cNvPr>
                  <p:cNvPicPr/>
                  <p:nvPr/>
                </p:nvPicPr>
                <p:blipFill>
                  <a:blip r:embed="rId6"/>
                  <a:stretch>
                    <a:fillRect/>
                  </a:stretch>
                </p:blipFill>
                <p:spPr>
                  <a:xfrm>
                    <a:off x="6865102" y="1436236"/>
                    <a:ext cx="88560" cy="637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27" name="Ink 26">
                    <a:extLst>
                      <a:ext uri="{FF2B5EF4-FFF2-40B4-BE49-F238E27FC236}">
                        <a16:creationId xmlns:a16="http://schemas.microsoft.com/office/drawing/2014/main" id="{AEA1EFFC-88F2-B1A1-FFB5-97BCFE475A2F}"/>
                      </a:ext>
                    </a:extLst>
                  </p14:cNvPr>
                  <p14:cNvContentPartPr/>
                  <p14:nvPr/>
                </p14:nvContentPartPr>
                <p14:xfrm>
                  <a:off x="6946102" y="1328956"/>
                  <a:ext cx="48240" cy="88560"/>
                </p14:xfrm>
              </p:contentPart>
            </mc:Choice>
            <mc:Fallback xmlns="">
              <p:pic>
                <p:nvPicPr>
                  <p:cNvPr id="27" name="Ink 26">
                    <a:extLst>
                      <a:ext uri="{FF2B5EF4-FFF2-40B4-BE49-F238E27FC236}">
                        <a16:creationId xmlns:a16="http://schemas.microsoft.com/office/drawing/2014/main" id="{AEA1EFFC-88F2-B1A1-FFB5-97BCFE475A2F}"/>
                      </a:ext>
                    </a:extLst>
                  </p:cNvPr>
                  <p:cNvPicPr/>
                  <p:nvPr/>
                </p:nvPicPr>
                <p:blipFill>
                  <a:blip r:embed="rId8"/>
                  <a:stretch>
                    <a:fillRect/>
                  </a:stretch>
                </p:blipFill>
                <p:spPr>
                  <a:xfrm>
                    <a:off x="6937102" y="1319956"/>
                    <a:ext cx="65880" cy="1062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28" name="Ink 27">
                    <a:extLst>
                      <a:ext uri="{FF2B5EF4-FFF2-40B4-BE49-F238E27FC236}">
                        <a16:creationId xmlns:a16="http://schemas.microsoft.com/office/drawing/2014/main" id="{B9217FF2-FE0F-AA1C-5F92-2AC7A34C48B0}"/>
                      </a:ext>
                    </a:extLst>
                  </p14:cNvPr>
                  <p14:cNvContentPartPr/>
                  <p14:nvPr/>
                </p14:nvContentPartPr>
                <p14:xfrm>
                  <a:off x="6853942" y="1316356"/>
                  <a:ext cx="45000" cy="37440"/>
                </p14:xfrm>
              </p:contentPart>
            </mc:Choice>
            <mc:Fallback xmlns="">
              <p:pic>
                <p:nvPicPr>
                  <p:cNvPr id="28" name="Ink 27">
                    <a:extLst>
                      <a:ext uri="{FF2B5EF4-FFF2-40B4-BE49-F238E27FC236}">
                        <a16:creationId xmlns:a16="http://schemas.microsoft.com/office/drawing/2014/main" id="{B9217FF2-FE0F-AA1C-5F92-2AC7A34C48B0}"/>
                      </a:ext>
                    </a:extLst>
                  </p:cNvPr>
                  <p:cNvPicPr/>
                  <p:nvPr/>
                </p:nvPicPr>
                <p:blipFill>
                  <a:blip r:embed="rId10"/>
                  <a:stretch>
                    <a:fillRect/>
                  </a:stretch>
                </p:blipFill>
                <p:spPr>
                  <a:xfrm>
                    <a:off x="6844942" y="1307356"/>
                    <a:ext cx="62640" cy="55080"/>
                  </a:xfrm>
                  <a:prstGeom prst="rect">
                    <a:avLst/>
                  </a:prstGeom>
                </p:spPr>
              </p:pic>
            </mc:Fallback>
          </mc:AlternateContent>
          <p:grpSp>
            <p:nvGrpSpPr>
              <p:cNvPr id="29" name="Group 28">
                <a:extLst>
                  <a:ext uri="{FF2B5EF4-FFF2-40B4-BE49-F238E27FC236}">
                    <a16:creationId xmlns:a16="http://schemas.microsoft.com/office/drawing/2014/main" id="{851CC95D-11D2-7206-9C6A-8F56A91CBF12}"/>
                  </a:ext>
                </a:extLst>
              </p:cNvPr>
              <p:cNvGrpSpPr/>
              <p:nvPr/>
            </p:nvGrpSpPr>
            <p:grpSpPr>
              <a:xfrm>
                <a:off x="6832702" y="1329676"/>
                <a:ext cx="150840" cy="151200"/>
                <a:chOff x="6832702" y="1329676"/>
                <a:chExt cx="150840" cy="151200"/>
              </a:xfrm>
            </p:grpSpPr>
            <mc:AlternateContent xmlns:mc="http://schemas.openxmlformats.org/markup-compatibility/2006" xmlns:p14="http://schemas.microsoft.com/office/powerpoint/2010/main">
              <mc:Choice Requires="p14">
                <p:contentPart p14:bwMode="auto" r:id="rId11">
                  <p14:nvContentPartPr>
                    <p14:cNvPr id="30" name="Ink 29">
                      <a:extLst>
                        <a:ext uri="{FF2B5EF4-FFF2-40B4-BE49-F238E27FC236}">
                          <a16:creationId xmlns:a16="http://schemas.microsoft.com/office/drawing/2014/main" id="{F5F8FA87-CA56-9281-F4C4-D2FF14CD2AE8}"/>
                        </a:ext>
                      </a:extLst>
                    </p14:cNvPr>
                    <p14:cNvContentPartPr/>
                    <p14:nvPr/>
                  </p14:nvContentPartPr>
                  <p14:xfrm>
                    <a:off x="6832702" y="1391956"/>
                    <a:ext cx="82800" cy="29880"/>
                  </p14:xfrm>
                </p:contentPart>
              </mc:Choice>
              <mc:Fallback xmlns="">
                <p:pic>
                  <p:nvPicPr>
                    <p:cNvPr id="30" name="Ink 29">
                      <a:extLst>
                        <a:ext uri="{FF2B5EF4-FFF2-40B4-BE49-F238E27FC236}">
                          <a16:creationId xmlns:a16="http://schemas.microsoft.com/office/drawing/2014/main" id="{F5F8FA87-CA56-9281-F4C4-D2FF14CD2AE8}"/>
                        </a:ext>
                      </a:extLst>
                    </p:cNvPr>
                    <p:cNvPicPr/>
                    <p:nvPr/>
                  </p:nvPicPr>
                  <p:blipFill>
                    <a:blip r:embed="rId12"/>
                    <a:stretch>
                      <a:fillRect/>
                    </a:stretch>
                  </p:blipFill>
                  <p:spPr>
                    <a:xfrm>
                      <a:off x="6823702" y="1382956"/>
                      <a:ext cx="100440" cy="4752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31" name="Ink 30">
                      <a:extLst>
                        <a:ext uri="{FF2B5EF4-FFF2-40B4-BE49-F238E27FC236}">
                          <a16:creationId xmlns:a16="http://schemas.microsoft.com/office/drawing/2014/main" id="{2E79B23A-23E3-0CC6-B47F-08456B192D78}"/>
                        </a:ext>
                      </a:extLst>
                    </p14:cNvPr>
                    <p14:cNvContentPartPr/>
                    <p14:nvPr/>
                  </p14:nvContentPartPr>
                  <p14:xfrm>
                    <a:off x="6894982" y="1458556"/>
                    <a:ext cx="33480" cy="22320"/>
                  </p14:xfrm>
                </p:contentPart>
              </mc:Choice>
              <mc:Fallback xmlns="">
                <p:pic>
                  <p:nvPicPr>
                    <p:cNvPr id="31" name="Ink 30">
                      <a:extLst>
                        <a:ext uri="{FF2B5EF4-FFF2-40B4-BE49-F238E27FC236}">
                          <a16:creationId xmlns:a16="http://schemas.microsoft.com/office/drawing/2014/main" id="{2E79B23A-23E3-0CC6-B47F-08456B192D78}"/>
                        </a:ext>
                      </a:extLst>
                    </p:cNvPr>
                    <p:cNvPicPr/>
                    <p:nvPr/>
                  </p:nvPicPr>
                  <p:blipFill>
                    <a:blip r:embed="rId14"/>
                    <a:stretch>
                      <a:fillRect/>
                    </a:stretch>
                  </p:blipFill>
                  <p:spPr>
                    <a:xfrm>
                      <a:off x="6886078" y="1449556"/>
                      <a:ext cx="50932" cy="3996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32" name="Ink 31">
                      <a:extLst>
                        <a:ext uri="{FF2B5EF4-FFF2-40B4-BE49-F238E27FC236}">
                          <a16:creationId xmlns:a16="http://schemas.microsoft.com/office/drawing/2014/main" id="{EBBBC2A0-2FAE-591A-B767-9A27157396CA}"/>
                        </a:ext>
                      </a:extLst>
                    </p14:cNvPr>
                    <p14:cNvContentPartPr/>
                    <p14:nvPr/>
                  </p14:nvContentPartPr>
                  <p14:xfrm>
                    <a:off x="6903622" y="1458556"/>
                    <a:ext cx="360" cy="360"/>
                  </p14:xfrm>
                </p:contentPart>
              </mc:Choice>
              <mc:Fallback xmlns="">
                <p:pic>
                  <p:nvPicPr>
                    <p:cNvPr id="32" name="Ink 31">
                      <a:extLst>
                        <a:ext uri="{FF2B5EF4-FFF2-40B4-BE49-F238E27FC236}">
                          <a16:creationId xmlns:a16="http://schemas.microsoft.com/office/drawing/2014/main" id="{EBBBC2A0-2FAE-591A-B767-9A27157396CA}"/>
                        </a:ext>
                      </a:extLst>
                    </p:cNvPr>
                    <p:cNvPicPr/>
                    <p:nvPr/>
                  </p:nvPicPr>
                  <p:blipFill>
                    <a:blip r:embed="rId16"/>
                    <a:stretch>
                      <a:fillRect/>
                    </a:stretch>
                  </p:blipFill>
                  <p:spPr>
                    <a:xfrm>
                      <a:off x="6894622" y="1449556"/>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33" name="Ink 32">
                      <a:extLst>
                        <a:ext uri="{FF2B5EF4-FFF2-40B4-BE49-F238E27FC236}">
                          <a16:creationId xmlns:a16="http://schemas.microsoft.com/office/drawing/2014/main" id="{E3C4F51E-CD25-F47D-2DD0-9566ADB4AE46}"/>
                        </a:ext>
                      </a:extLst>
                    </p14:cNvPr>
                    <p14:cNvContentPartPr/>
                    <p14:nvPr/>
                  </p14:nvContentPartPr>
                  <p14:xfrm>
                    <a:off x="6876622" y="1329676"/>
                    <a:ext cx="5400" cy="8640"/>
                  </p14:xfrm>
                </p:contentPart>
              </mc:Choice>
              <mc:Fallback xmlns="">
                <p:pic>
                  <p:nvPicPr>
                    <p:cNvPr id="33" name="Ink 32">
                      <a:extLst>
                        <a:ext uri="{FF2B5EF4-FFF2-40B4-BE49-F238E27FC236}">
                          <a16:creationId xmlns:a16="http://schemas.microsoft.com/office/drawing/2014/main" id="{E3C4F51E-CD25-F47D-2DD0-9566ADB4AE46}"/>
                        </a:ext>
                      </a:extLst>
                    </p:cNvPr>
                    <p:cNvPicPr/>
                    <p:nvPr/>
                  </p:nvPicPr>
                  <p:blipFill>
                    <a:blip r:embed="rId18"/>
                    <a:stretch>
                      <a:fillRect/>
                    </a:stretch>
                  </p:blipFill>
                  <p:spPr>
                    <a:xfrm>
                      <a:off x="6867622" y="1320676"/>
                      <a:ext cx="23040" cy="2628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34" name="Ink 33">
                      <a:extLst>
                        <a:ext uri="{FF2B5EF4-FFF2-40B4-BE49-F238E27FC236}">
                          <a16:creationId xmlns:a16="http://schemas.microsoft.com/office/drawing/2014/main" id="{870057F4-C8F8-9D42-0AD0-0D2E89BAAAB6}"/>
                        </a:ext>
                      </a:extLst>
                    </p14:cNvPr>
                    <p14:cNvContentPartPr/>
                    <p14:nvPr/>
                  </p14:nvContentPartPr>
                  <p14:xfrm>
                    <a:off x="6961582" y="1342276"/>
                    <a:ext cx="21960" cy="78840"/>
                  </p14:xfrm>
                </p:contentPart>
              </mc:Choice>
              <mc:Fallback xmlns="">
                <p:pic>
                  <p:nvPicPr>
                    <p:cNvPr id="34" name="Ink 33">
                      <a:extLst>
                        <a:ext uri="{FF2B5EF4-FFF2-40B4-BE49-F238E27FC236}">
                          <a16:creationId xmlns:a16="http://schemas.microsoft.com/office/drawing/2014/main" id="{870057F4-C8F8-9D42-0AD0-0D2E89BAAAB6}"/>
                        </a:ext>
                      </a:extLst>
                    </p:cNvPr>
                    <p:cNvPicPr/>
                    <p:nvPr/>
                  </p:nvPicPr>
                  <p:blipFill>
                    <a:blip r:embed="rId20"/>
                    <a:stretch>
                      <a:fillRect/>
                    </a:stretch>
                  </p:blipFill>
                  <p:spPr>
                    <a:xfrm>
                      <a:off x="6952727" y="1333276"/>
                      <a:ext cx="39315" cy="96480"/>
                    </a:xfrm>
                    <a:prstGeom prst="rect">
                      <a:avLst/>
                    </a:prstGeom>
                  </p:spPr>
                </p:pic>
              </mc:Fallback>
            </mc:AlternateContent>
          </p:grpSp>
        </p:grpSp>
        <p:grpSp>
          <p:nvGrpSpPr>
            <p:cNvPr id="12" name="Group 11">
              <a:extLst>
                <a:ext uri="{FF2B5EF4-FFF2-40B4-BE49-F238E27FC236}">
                  <a16:creationId xmlns:a16="http://schemas.microsoft.com/office/drawing/2014/main" id="{F58D15E4-DAEF-1046-59C5-3373CEC4DCBE}"/>
                </a:ext>
                <a:ext uri="{C183D7F6-B498-43B3-948B-1728B52AA6E4}">
                  <adec:decorative xmlns:adec="http://schemas.microsoft.com/office/drawing/2017/decorative" val="1"/>
                </a:ext>
              </a:extLst>
            </p:cNvPr>
            <p:cNvGrpSpPr/>
            <p:nvPr/>
          </p:nvGrpSpPr>
          <p:grpSpPr>
            <a:xfrm>
              <a:off x="10820853" y="2236022"/>
              <a:ext cx="146520" cy="156240"/>
              <a:chOff x="7211062" y="1336516"/>
              <a:chExt cx="146520" cy="156240"/>
            </a:xfrm>
          </p:grpSpPr>
          <mc:AlternateContent xmlns:mc="http://schemas.openxmlformats.org/markup-compatibility/2006" xmlns:p14="http://schemas.microsoft.com/office/powerpoint/2010/main">
            <mc:Choice Requires="p14">
              <p:contentPart p14:bwMode="auto" r:id="rId21">
                <p14:nvContentPartPr>
                  <p14:cNvPr id="19" name="Ink 18">
                    <a:extLst>
                      <a:ext uri="{FF2B5EF4-FFF2-40B4-BE49-F238E27FC236}">
                        <a16:creationId xmlns:a16="http://schemas.microsoft.com/office/drawing/2014/main" id="{2E3F1AAB-16DF-E836-BC80-7E4EA1A7CE88}"/>
                      </a:ext>
                    </a:extLst>
                  </p14:cNvPr>
                  <p14:cNvContentPartPr/>
                  <p14:nvPr/>
                </p14:nvContentPartPr>
                <p14:xfrm>
                  <a:off x="7219342" y="1381156"/>
                  <a:ext cx="41040" cy="29160"/>
                </p14:xfrm>
              </p:contentPart>
            </mc:Choice>
            <mc:Fallback xmlns="">
              <p:pic>
                <p:nvPicPr>
                  <p:cNvPr id="19" name="Ink 18">
                    <a:extLst>
                      <a:ext uri="{FF2B5EF4-FFF2-40B4-BE49-F238E27FC236}">
                        <a16:creationId xmlns:a16="http://schemas.microsoft.com/office/drawing/2014/main" id="{2E3F1AAB-16DF-E836-BC80-7E4EA1A7CE88}"/>
                      </a:ext>
                    </a:extLst>
                  </p:cNvPr>
                  <p:cNvPicPr/>
                  <p:nvPr/>
                </p:nvPicPr>
                <p:blipFill>
                  <a:blip r:embed="rId22"/>
                  <a:stretch>
                    <a:fillRect/>
                  </a:stretch>
                </p:blipFill>
                <p:spPr>
                  <a:xfrm>
                    <a:off x="7210342" y="1372156"/>
                    <a:ext cx="58680" cy="4680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20" name="Ink 19">
                    <a:extLst>
                      <a:ext uri="{FF2B5EF4-FFF2-40B4-BE49-F238E27FC236}">
                        <a16:creationId xmlns:a16="http://schemas.microsoft.com/office/drawing/2014/main" id="{365E7C3F-C6B2-EC26-0860-2987C4743CF1}"/>
                      </a:ext>
                    </a:extLst>
                  </p14:cNvPr>
                  <p14:cNvContentPartPr/>
                  <p14:nvPr/>
                </p14:nvContentPartPr>
                <p14:xfrm>
                  <a:off x="7211062" y="1429396"/>
                  <a:ext cx="73800" cy="33480"/>
                </p14:xfrm>
              </p:contentPart>
            </mc:Choice>
            <mc:Fallback xmlns="">
              <p:pic>
                <p:nvPicPr>
                  <p:cNvPr id="20" name="Ink 19">
                    <a:extLst>
                      <a:ext uri="{FF2B5EF4-FFF2-40B4-BE49-F238E27FC236}">
                        <a16:creationId xmlns:a16="http://schemas.microsoft.com/office/drawing/2014/main" id="{365E7C3F-C6B2-EC26-0860-2987C4743CF1}"/>
                      </a:ext>
                    </a:extLst>
                  </p:cNvPr>
                  <p:cNvPicPr/>
                  <p:nvPr/>
                </p:nvPicPr>
                <p:blipFill>
                  <a:blip r:embed="rId24"/>
                  <a:stretch>
                    <a:fillRect/>
                  </a:stretch>
                </p:blipFill>
                <p:spPr>
                  <a:xfrm>
                    <a:off x="7202062" y="1420396"/>
                    <a:ext cx="91440" cy="51120"/>
                  </a:xfrm>
                  <a:prstGeom prst="rect">
                    <a:avLst/>
                  </a:prstGeom>
                </p:spPr>
              </p:pic>
            </mc:Fallback>
          </mc:AlternateContent>
          <p:grpSp>
            <p:nvGrpSpPr>
              <p:cNvPr id="21" name="Group 20">
                <a:extLst>
                  <a:ext uri="{FF2B5EF4-FFF2-40B4-BE49-F238E27FC236}">
                    <a16:creationId xmlns:a16="http://schemas.microsoft.com/office/drawing/2014/main" id="{EFDA1871-06AD-14C2-25D4-7E34F4F00842}"/>
                  </a:ext>
                </a:extLst>
              </p:cNvPr>
              <p:cNvGrpSpPr/>
              <p:nvPr/>
            </p:nvGrpSpPr>
            <p:grpSpPr>
              <a:xfrm>
                <a:off x="7266142" y="1336516"/>
                <a:ext cx="91440" cy="156240"/>
                <a:chOff x="7266142" y="1336516"/>
                <a:chExt cx="91440" cy="156240"/>
              </a:xfrm>
            </p:grpSpPr>
            <mc:AlternateContent xmlns:mc="http://schemas.openxmlformats.org/markup-compatibility/2006" xmlns:p14="http://schemas.microsoft.com/office/powerpoint/2010/main">
              <mc:Choice Requires="p14">
                <p:contentPart p14:bwMode="auto" r:id="rId25">
                  <p14:nvContentPartPr>
                    <p14:cNvPr id="22" name="Ink 21">
                      <a:extLst>
                        <a:ext uri="{FF2B5EF4-FFF2-40B4-BE49-F238E27FC236}">
                          <a16:creationId xmlns:a16="http://schemas.microsoft.com/office/drawing/2014/main" id="{88E19C46-0164-0395-3CE5-C2235CBE1F42}"/>
                        </a:ext>
                      </a:extLst>
                    </p14:cNvPr>
                    <p14:cNvContentPartPr/>
                    <p14:nvPr/>
                  </p14:nvContentPartPr>
                  <p14:xfrm>
                    <a:off x="7266142" y="1336516"/>
                    <a:ext cx="47520" cy="72720"/>
                  </p14:xfrm>
                </p:contentPart>
              </mc:Choice>
              <mc:Fallback xmlns="">
                <p:pic>
                  <p:nvPicPr>
                    <p:cNvPr id="22" name="Ink 21">
                      <a:extLst>
                        <a:ext uri="{FF2B5EF4-FFF2-40B4-BE49-F238E27FC236}">
                          <a16:creationId xmlns:a16="http://schemas.microsoft.com/office/drawing/2014/main" id="{88E19C46-0164-0395-3CE5-C2235CBE1F42}"/>
                        </a:ext>
                      </a:extLst>
                    </p:cNvPr>
                    <p:cNvPicPr/>
                    <p:nvPr/>
                  </p:nvPicPr>
                  <p:blipFill>
                    <a:blip r:embed="rId26"/>
                    <a:stretch>
                      <a:fillRect/>
                    </a:stretch>
                  </p:blipFill>
                  <p:spPr>
                    <a:xfrm>
                      <a:off x="7257142" y="1327516"/>
                      <a:ext cx="65160" cy="9036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23" name="Ink 22">
                      <a:extLst>
                        <a:ext uri="{FF2B5EF4-FFF2-40B4-BE49-F238E27FC236}">
                          <a16:creationId xmlns:a16="http://schemas.microsoft.com/office/drawing/2014/main" id="{8ACBDABD-F12E-4A1B-EA56-144D65043950}"/>
                        </a:ext>
                      </a:extLst>
                    </p14:cNvPr>
                    <p14:cNvContentPartPr/>
                    <p14:nvPr/>
                  </p14:nvContentPartPr>
                  <p14:xfrm>
                    <a:off x="7319062" y="1426156"/>
                    <a:ext cx="38520" cy="25200"/>
                  </p14:xfrm>
                </p:contentPart>
              </mc:Choice>
              <mc:Fallback xmlns="">
                <p:pic>
                  <p:nvPicPr>
                    <p:cNvPr id="23" name="Ink 22">
                      <a:extLst>
                        <a:ext uri="{FF2B5EF4-FFF2-40B4-BE49-F238E27FC236}">
                          <a16:creationId xmlns:a16="http://schemas.microsoft.com/office/drawing/2014/main" id="{8ACBDABD-F12E-4A1B-EA56-144D65043950}"/>
                        </a:ext>
                      </a:extLst>
                    </p:cNvPr>
                    <p:cNvPicPr/>
                    <p:nvPr/>
                  </p:nvPicPr>
                  <p:blipFill>
                    <a:blip r:embed="rId28"/>
                    <a:stretch>
                      <a:fillRect/>
                    </a:stretch>
                  </p:blipFill>
                  <p:spPr>
                    <a:xfrm>
                      <a:off x="7310062" y="1417156"/>
                      <a:ext cx="56160" cy="4284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24" name="Ink 23">
                      <a:extLst>
                        <a:ext uri="{FF2B5EF4-FFF2-40B4-BE49-F238E27FC236}">
                          <a16:creationId xmlns:a16="http://schemas.microsoft.com/office/drawing/2014/main" id="{30E7C2EA-EB80-1385-E2E0-216A5BB59C4B}"/>
                        </a:ext>
                      </a:extLst>
                    </p14:cNvPr>
                    <p14:cNvContentPartPr/>
                    <p14:nvPr/>
                  </p14:nvContentPartPr>
                  <p14:xfrm>
                    <a:off x="7294222" y="1474396"/>
                    <a:ext cx="34560" cy="18360"/>
                  </p14:xfrm>
                </p:contentPart>
              </mc:Choice>
              <mc:Fallback xmlns="">
                <p:pic>
                  <p:nvPicPr>
                    <p:cNvPr id="24" name="Ink 23">
                      <a:extLst>
                        <a:ext uri="{FF2B5EF4-FFF2-40B4-BE49-F238E27FC236}">
                          <a16:creationId xmlns:a16="http://schemas.microsoft.com/office/drawing/2014/main" id="{30E7C2EA-EB80-1385-E2E0-216A5BB59C4B}"/>
                        </a:ext>
                      </a:extLst>
                    </p:cNvPr>
                    <p:cNvPicPr/>
                    <p:nvPr/>
                  </p:nvPicPr>
                  <p:blipFill>
                    <a:blip r:embed="rId30"/>
                    <a:stretch>
                      <a:fillRect/>
                    </a:stretch>
                  </p:blipFill>
                  <p:spPr>
                    <a:xfrm>
                      <a:off x="7285222" y="1465396"/>
                      <a:ext cx="52200" cy="36000"/>
                    </a:xfrm>
                    <a:prstGeom prst="rect">
                      <a:avLst/>
                    </a:prstGeom>
                  </p:spPr>
                </p:pic>
              </mc:Fallback>
            </mc:AlternateContent>
          </p:grpSp>
        </p:grpSp>
        <p:grpSp>
          <p:nvGrpSpPr>
            <p:cNvPr id="13" name="Group 12">
              <a:extLst>
                <a:ext uri="{FF2B5EF4-FFF2-40B4-BE49-F238E27FC236}">
                  <a16:creationId xmlns:a16="http://schemas.microsoft.com/office/drawing/2014/main" id="{4BE4B0B9-11F2-E650-5B63-C05495F6AE5E}"/>
                </a:ext>
                <a:ext uri="{C183D7F6-B498-43B3-948B-1728B52AA6E4}">
                  <adec:decorative xmlns:adec="http://schemas.microsoft.com/office/drawing/2017/decorative" val="1"/>
                </a:ext>
              </a:extLst>
            </p:cNvPr>
            <p:cNvGrpSpPr/>
            <p:nvPr/>
          </p:nvGrpSpPr>
          <p:grpSpPr>
            <a:xfrm>
              <a:off x="10616733" y="2460302"/>
              <a:ext cx="194040" cy="132480"/>
              <a:chOff x="7006942" y="1560796"/>
              <a:chExt cx="194040" cy="132480"/>
            </a:xfrm>
          </p:grpSpPr>
          <mc:AlternateContent xmlns:mc="http://schemas.openxmlformats.org/markup-compatibility/2006" xmlns:p14="http://schemas.microsoft.com/office/powerpoint/2010/main">
            <mc:Choice Requires="p14">
              <p:contentPart p14:bwMode="auto" r:id="rId31">
                <p14:nvContentPartPr>
                  <p14:cNvPr id="14" name="Ink 13">
                    <a:extLst>
                      <a:ext uri="{FF2B5EF4-FFF2-40B4-BE49-F238E27FC236}">
                        <a16:creationId xmlns:a16="http://schemas.microsoft.com/office/drawing/2014/main" id="{FCF36F41-E856-5510-260D-82CE87E5A5CC}"/>
                      </a:ext>
                    </a:extLst>
                  </p14:cNvPr>
                  <p14:cNvContentPartPr/>
                  <p14:nvPr/>
                </p14:nvContentPartPr>
                <p14:xfrm>
                  <a:off x="7057342" y="1582036"/>
                  <a:ext cx="22320" cy="30600"/>
                </p14:xfrm>
              </p:contentPart>
            </mc:Choice>
            <mc:Fallback xmlns="">
              <p:pic>
                <p:nvPicPr>
                  <p:cNvPr id="14" name="Ink 13">
                    <a:extLst>
                      <a:ext uri="{FF2B5EF4-FFF2-40B4-BE49-F238E27FC236}">
                        <a16:creationId xmlns:a16="http://schemas.microsoft.com/office/drawing/2014/main" id="{FCF36F41-E856-5510-260D-82CE87E5A5CC}"/>
                      </a:ext>
                    </a:extLst>
                  </p:cNvPr>
                  <p:cNvPicPr/>
                  <p:nvPr/>
                </p:nvPicPr>
                <p:blipFill>
                  <a:blip r:embed="rId32"/>
                  <a:stretch>
                    <a:fillRect/>
                  </a:stretch>
                </p:blipFill>
                <p:spPr>
                  <a:xfrm>
                    <a:off x="7048485" y="1573036"/>
                    <a:ext cx="39680" cy="4824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15" name="Ink 14">
                    <a:extLst>
                      <a:ext uri="{FF2B5EF4-FFF2-40B4-BE49-F238E27FC236}">
                        <a16:creationId xmlns:a16="http://schemas.microsoft.com/office/drawing/2014/main" id="{9AE89041-EFD6-2C94-ADD7-4E30B6C0B777}"/>
                      </a:ext>
                    </a:extLst>
                  </p14:cNvPr>
                  <p14:cNvContentPartPr/>
                  <p14:nvPr/>
                </p14:nvContentPartPr>
                <p14:xfrm>
                  <a:off x="7098382" y="1560796"/>
                  <a:ext cx="48960" cy="56520"/>
                </p14:xfrm>
              </p:contentPart>
            </mc:Choice>
            <mc:Fallback xmlns="">
              <p:pic>
                <p:nvPicPr>
                  <p:cNvPr id="15" name="Ink 14">
                    <a:extLst>
                      <a:ext uri="{FF2B5EF4-FFF2-40B4-BE49-F238E27FC236}">
                        <a16:creationId xmlns:a16="http://schemas.microsoft.com/office/drawing/2014/main" id="{9AE89041-EFD6-2C94-ADD7-4E30B6C0B777}"/>
                      </a:ext>
                    </a:extLst>
                  </p:cNvPr>
                  <p:cNvPicPr/>
                  <p:nvPr/>
                </p:nvPicPr>
                <p:blipFill>
                  <a:blip r:embed="rId34"/>
                  <a:stretch>
                    <a:fillRect/>
                  </a:stretch>
                </p:blipFill>
                <p:spPr>
                  <a:xfrm>
                    <a:off x="7089382" y="1551796"/>
                    <a:ext cx="66600" cy="7416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16" name="Ink 15">
                    <a:extLst>
                      <a:ext uri="{FF2B5EF4-FFF2-40B4-BE49-F238E27FC236}">
                        <a16:creationId xmlns:a16="http://schemas.microsoft.com/office/drawing/2014/main" id="{9B95FA4A-93DC-AB64-08EB-5C70D18BF023}"/>
                      </a:ext>
                    </a:extLst>
                  </p14:cNvPr>
                  <p14:cNvContentPartPr/>
                  <p14:nvPr/>
                </p14:nvContentPartPr>
                <p14:xfrm>
                  <a:off x="7073902" y="1651876"/>
                  <a:ext cx="68760" cy="41400"/>
                </p14:xfrm>
              </p:contentPart>
            </mc:Choice>
            <mc:Fallback xmlns="">
              <p:pic>
                <p:nvPicPr>
                  <p:cNvPr id="16" name="Ink 15">
                    <a:extLst>
                      <a:ext uri="{FF2B5EF4-FFF2-40B4-BE49-F238E27FC236}">
                        <a16:creationId xmlns:a16="http://schemas.microsoft.com/office/drawing/2014/main" id="{9B95FA4A-93DC-AB64-08EB-5C70D18BF023}"/>
                      </a:ext>
                    </a:extLst>
                  </p:cNvPr>
                  <p:cNvPicPr/>
                  <p:nvPr/>
                </p:nvPicPr>
                <p:blipFill>
                  <a:blip r:embed="rId36"/>
                  <a:stretch>
                    <a:fillRect/>
                  </a:stretch>
                </p:blipFill>
                <p:spPr>
                  <a:xfrm>
                    <a:off x="7064902" y="1642876"/>
                    <a:ext cx="86400" cy="5904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17" name="Ink 16">
                    <a:extLst>
                      <a:ext uri="{FF2B5EF4-FFF2-40B4-BE49-F238E27FC236}">
                        <a16:creationId xmlns:a16="http://schemas.microsoft.com/office/drawing/2014/main" id="{2FD17FE8-1206-9705-9456-2A110EE17AB4}"/>
                      </a:ext>
                    </a:extLst>
                  </p14:cNvPr>
                  <p14:cNvContentPartPr/>
                  <p14:nvPr/>
                </p14:nvContentPartPr>
                <p14:xfrm>
                  <a:off x="7006942" y="1628476"/>
                  <a:ext cx="36360" cy="27000"/>
                </p14:xfrm>
              </p:contentPart>
            </mc:Choice>
            <mc:Fallback xmlns="">
              <p:pic>
                <p:nvPicPr>
                  <p:cNvPr id="17" name="Ink 16">
                    <a:extLst>
                      <a:ext uri="{FF2B5EF4-FFF2-40B4-BE49-F238E27FC236}">
                        <a16:creationId xmlns:a16="http://schemas.microsoft.com/office/drawing/2014/main" id="{2FD17FE8-1206-9705-9456-2A110EE17AB4}"/>
                      </a:ext>
                    </a:extLst>
                  </p:cNvPr>
                  <p:cNvPicPr/>
                  <p:nvPr/>
                </p:nvPicPr>
                <p:blipFill>
                  <a:blip r:embed="rId38"/>
                  <a:stretch>
                    <a:fillRect/>
                  </a:stretch>
                </p:blipFill>
                <p:spPr>
                  <a:xfrm>
                    <a:off x="6997942" y="1619476"/>
                    <a:ext cx="54000" cy="4464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18" name="Ink 17">
                    <a:extLst>
                      <a:ext uri="{FF2B5EF4-FFF2-40B4-BE49-F238E27FC236}">
                        <a16:creationId xmlns:a16="http://schemas.microsoft.com/office/drawing/2014/main" id="{7D6C5335-E14C-8379-928E-B0E966BAFCAE}"/>
                      </a:ext>
                    </a:extLst>
                  </p14:cNvPr>
                  <p14:cNvContentPartPr/>
                  <p14:nvPr/>
                </p14:nvContentPartPr>
                <p14:xfrm>
                  <a:off x="7165342" y="1603996"/>
                  <a:ext cx="35640" cy="38160"/>
                </p14:xfrm>
              </p:contentPart>
            </mc:Choice>
            <mc:Fallback xmlns="">
              <p:pic>
                <p:nvPicPr>
                  <p:cNvPr id="18" name="Ink 17">
                    <a:extLst>
                      <a:ext uri="{FF2B5EF4-FFF2-40B4-BE49-F238E27FC236}">
                        <a16:creationId xmlns:a16="http://schemas.microsoft.com/office/drawing/2014/main" id="{7D6C5335-E14C-8379-928E-B0E966BAFCAE}"/>
                      </a:ext>
                    </a:extLst>
                  </p:cNvPr>
                  <p:cNvPicPr/>
                  <p:nvPr/>
                </p:nvPicPr>
                <p:blipFill>
                  <a:blip r:embed="rId40"/>
                  <a:stretch>
                    <a:fillRect/>
                  </a:stretch>
                </p:blipFill>
                <p:spPr>
                  <a:xfrm>
                    <a:off x="7156342" y="1594996"/>
                    <a:ext cx="53280" cy="55800"/>
                  </a:xfrm>
                  <a:prstGeom prst="rect">
                    <a:avLst/>
                  </a:prstGeom>
                </p:spPr>
              </p:pic>
            </mc:Fallback>
          </mc:AlternateContent>
        </p:grpSp>
      </p:grpSp>
      <p:sp>
        <p:nvSpPr>
          <p:cNvPr id="36" name="TextBox 35">
            <a:extLst>
              <a:ext uri="{FF2B5EF4-FFF2-40B4-BE49-F238E27FC236}">
                <a16:creationId xmlns:a16="http://schemas.microsoft.com/office/drawing/2014/main" id="{5255CB4E-4F31-DF5A-EB54-8723D91D52D2}"/>
              </a:ext>
            </a:extLst>
          </p:cNvPr>
          <p:cNvSpPr txBox="1"/>
          <p:nvPr/>
        </p:nvSpPr>
        <p:spPr>
          <a:xfrm>
            <a:off x="7287491" y="3715107"/>
            <a:ext cx="1517072" cy="507831"/>
          </a:xfrm>
          <a:prstGeom prst="rect">
            <a:avLst/>
          </a:prstGeom>
          <a:noFill/>
        </p:spPr>
        <p:txBody>
          <a:bodyPr wrap="square" rtlCol="0">
            <a:spAutoFit/>
          </a:bodyPr>
          <a:lstStyle/>
          <a:p>
            <a:r>
              <a:rPr lang="en-US" sz="1350"/>
              <a:t>Macro:</a:t>
            </a:r>
          </a:p>
          <a:p>
            <a:r>
              <a:rPr lang="en-US" sz="1350"/>
              <a:t>&gt; 250 µm</a:t>
            </a:r>
          </a:p>
        </p:txBody>
      </p:sp>
      <p:grpSp>
        <p:nvGrpSpPr>
          <p:cNvPr id="37" name="Group 36">
            <a:extLst>
              <a:ext uri="{FF2B5EF4-FFF2-40B4-BE49-F238E27FC236}">
                <a16:creationId xmlns:a16="http://schemas.microsoft.com/office/drawing/2014/main" id="{51B1A0D5-4862-C699-8565-45AB1F4DFF9C}"/>
              </a:ext>
              <a:ext uri="{C183D7F6-B498-43B3-948B-1728B52AA6E4}">
                <adec:decorative xmlns:adec="http://schemas.microsoft.com/office/drawing/2017/decorative" val="1"/>
              </a:ext>
            </a:extLst>
          </p:cNvPr>
          <p:cNvGrpSpPr/>
          <p:nvPr/>
        </p:nvGrpSpPr>
        <p:grpSpPr>
          <a:xfrm>
            <a:off x="8061106" y="4585801"/>
            <a:ext cx="109890" cy="117180"/>
            <a:chOff x="7211062" y="1336516"/>
            <a:chExt cx="146520" cy="156240"/>
          </a:xfrm>
        </p:grpSpPr>
        <mc:AlternateContent xmlns:mc="http://schemas.openxmlformats.org/markup-compatibility/2006" xmlns:p14="http://schemas.microsoft.com/office/powerpoint/2010/main">
          <mc:Choice Requires="p14">
            <p:contentPart p14:bwMode="auto" r:id="rId41">
              <p14:nvContentPartPr>
                <p14:cNvPr id="38" name="Ink 37">
                  <a:extLst>
                    <a:ext uri="{FF2B5EF4-FFF2-40B4-BE49-F238E27FC236}">
                      <a16:creationId xmlns:a16="http://schemas.microsoft.com/office/drawing/2014/main" id="{B4AFE300-D17B-1BD9-DA7D-9B90D928BD4C}"/>
                    </a:ext>
                  </a:extLst>
                </p14:cNvPr>
                <p14:cNvContentPartPr/>
                <p14:nvPr/>
              </p14:nvContentPartPr>
              <p14:xfrm>
                <a:off x="7219342" y="1381156"/>
                <a:ext cx="41040" cy="29160"/>
              </p14:xfrm>
            </p:contentPart>
          </mc:Choice>
          <mc:Fallback xmlns="">
            <p:pic>
              <p:nvPicPr>
                <p:cNvPr id="38" name="Ink 37">
                  <a:extLst>
                    <a:ext uri="{FF2B5EF4-FFF2-40B4-BE49-F238E27FC236}">
                      <a16:creationId xmlns:a16="http://schemas.microsoft.com/office/drawing/2014/main" id="{B4AFE300-D17B-1BD9-DA7D-9B90D928BD4C}"/>
                    </a:ext>
                  </a:extLst>
                </p:cNvPr>
                <p:cNvPicPr/>
                <p:nvPr/>
              </p:nvPicPr>
              <p:blipFill>
                <a:blip r:embed="rId42"/>
                <a:stretch>
                  <a:fillRect/>
                </a:stretch>
              </p:blipFill>
              <p:spPr>
                <a:xfrm>
                  <a:off x="7210420" y="1372156"/>
                  <a:ext cx="58527" cy="4680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39" name="Ink 38">
                  <a:extLst>
                    <a:ext uri="{FF2B5EF4-FFF2-40B4-BE49-F238E27FC236}">
                      <a16:creationId xmlns:a16="http://schemas.microsoft.com/office/drawing/2014/main" id="{F1C1A45D-948E-61CE-C829-1916D332D457}"/>
                    </a:ext>
                  </a:extLst>
                </p14:cNvPr>
                <p14:cNvContentPartPr/>
                <p14:nvPr/>
              </p14:nvContentPartPr>
              <p14:xfrm>
                <a:off x="7211062" y="1429396"/>
                <a:ext cx="73800" cy="33480"/>
              </p14:xfrm>
            </p:contentPart>
          </mc:Choice>
          <mc:Fallback xmlns="">
            <p:pic>
              <p:nvPicPr>
                <p:cNvPr id="39" name="Ink 38">
                  <a:extLst>
                    <a:ext uri="{FF2B5EF4-FFF2-40B4-BE49-F238E27FC236}">
                      <a16:creationId xmlns:a16="http://schemas.microsoft.com/office/drawing/2014/main" id="{F1C1A45D-948E-61CE-C829-1916D332D457}"/>
                    </a:ext>
                  </a:extLst>
                </p:cNvPr>
                <p:cNvPicPr/>
                <p:nvPr/>
              </p:nvPicPr>
              <p:blipFill>
                <a:blip r:embed="rId44"/>
                <a:stretch>
                  <a:fillRect/>
                </a:stretch>
              </p:blipFill>
              <p:spPr>
                <a:xfrm>
                  <a:off x="7202018" y="1420298"/>
                  <a:ext cx="91526" cy="51312"/>
                </a:xfrm>
                <a:prstGeom prst="rect">
                  <a:avLst/>
                </a:prstGeom>
              </p:spPr>
            </p:pic>
          </mc:Fallback>
        </mc:AlternateContent>
        <p:grpSp>
          <p:nvGrpSpPr>
            <p:cNvPr id="40" name="Group 39">
              <a:extLst>
                <a:ext uri="{FF2B5EF4-FFF2-40B4-BE49-F238E27FC236}">
                  <a16:creationId xmlns:a16="http://schemas.microsoft.com/office/drawing/2014/main" id="{46A2EEC9-1D31-6E12-23CD-E8D4A8353092}"/>
                </a:ext>
              </a:extLst>
            </p:cNvPr>
            <p:cNvGrpSpPr/>
            <p:nvPr/>
          </p:nvGrpSpPr>
          <p:grpSpPr>
            <a:xfrm>
              <a:off x="7266142" y="1336516"/>
              <a:ext cx="91440" cy="156240"/>
              <a:chOff x="7266142" y="1336516"/>
              <a:chExt cx="91440" cy="156240"/>
            </a:xfrm>
          </p:grpSpPr>
          <mc:AlternateContent xmlns:mc="http://schemas.openxmlformats.org/markup-compatibility/2006" xmlns:p14="http://schemas.microsoft.com/office/powerpoint/2010/main">
            <mc:Choice Requires="p14">
              <p:contentPart p14:bwMode="auto" r:id="rId45">
                <p14:nvContentPartPr>
                  <p14:cNvPr id="41" name="Ink 40">
                    <a:extLst>
                      <a:ext uri="{FF2B5EF4-FFF2-40B4-BE49-F238E27FC236}">
                        <a16:creationId xmlns:a16="http://schemas.microsoft.com/office/drawing/2014/main" id="{AAD75BC5-8A27-2687-86E9-CCA36ACDBE88}"/>
                      </a:ext>
                    </a:extLst>
                  </p14:cNvPr>
                  <p14:cNvContentPartPr/>
                  <p14:nvPr/>
                </p14:nvContentPartPr>
                <p14:xfrm>
                  <a:off x="7266142" y="1336516"/>
                  <a:ext cx="47520" cy="72720"/>
                </p14:xfrm>
              </p:contentPart>
            </mc:Choice>
            <mc:Fallback xmlns="">
              <p:pic>
                <p:nvPicPr>
                  <p:cNvPr id="41" name="Ink 40">
                    <a:extLst>
                      <a:ext uri="{FF2B5EF4-FFF2-40B4-BE49-F238E27FC236}">
                        <a16:creationId xmlns:a16="http://schemas.microsoft.com/office/drawing/2014/main" id="{AAD75BC5-8A27-2687-86E9-CCA36ACDBE88}"/>
                      </a:ext>
                    </a:extLst>
                  </p:cNvPr>
                  <p:cNvPicPr/>
                  <p:nvPr/>
                </p:nvPicPr>
                <p:blipFill>
                  <a:blip r:embed="rId46"/>
                  <a:stretch>
                    <a:fillRect/>
                  </a:stretch>
                </p:blipFill>
                <p:spPr>
                  <a:xfrm>
                    <a:off x="7257142" y="1327516"/>
                    <a:ext cx="65160" cy="9036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42" name="Ink 41">
                    <a:extLst>
                      <a:ext uri="{FF2B5EF4-FFF2-40B4-BE49-F238E27FC236}">
                        <a16:creationId xmlns:a16="http://schemas.microsoft.com/office/drawing/2014/main" id="{E958E7BC-EF77-1319-59D4-BCF679B5B329}"/>
                      </a:ext>
                    </a:extLst>
                  </p14:cNvPr>
                  <p14:cNvContentPartPr/>
                  <p14:nvPr/>
                </p14:nvContentPartPr>
                <p14:xfrm>
                  <a:off x="7319062" y="1426156"/>
                  <a:ext cx="38520" cy="25200"/>
                </p14:xfrm>
              </p:contentPart>
            </mc:Choice>
            <mc:Fallback xmlns="">
              <p:pic>
                <p:nvPicPr>
                  <p:cNvPr id="42" name="Ink 41">
                    <a:extLst>
                      <a:ext uri="{FF2B5EF4-FFF2-40B4-BE49-F238E27FC236}">
                        <a16:creationId xmlns:a16="http://schemas.microsoft.com/office/drawing/2014/main" id="{E958E7BC-EF77-1319-59D4-BCF679B5B329}"/>
                      </a:ext>
                    </a:extLst>
                  </p:cNvPr>
                  <p:cNvPicPr/>
                  <p:nvPr/>
                </p:nvPicPr>
                <p:blipFill>
                  <a:blip r:embed="rId48"/>
                  <a:stretch>
                    <a:fillRect/>
                  </a:stretch>
                </p:blipFill>
                <p:spPr>
                  <a:xfrm>
                    <a:off x="7309977" y="1417156"/>
                    <a:ext cx="56326" cy="4284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43" name="Ink 42">
                    <a:extLst>
                      <a:ext uri="{FF2B5EF4-FFF2-40B4-BE49-F238E27FC236}">
                        <a16:creationId xmlns:a16="http://schemas.microsoft.com/office/drawing/2014/main" id="{D14258DB-3F85-4A54-786F-D55435B07F18}"/>
                      </a:ext>
                    </a:extLst>
                  </p14:cNvPr>
                  <p14:cNvContentPartPr/>
                  <p14:nvPr/>
                </p14:nvContentPartPr>
                <p14:xfrm>
                  <a:off x="7294222" y="1474396"/>
                  <a:ext cx="34560" cy="18360"/>
                </p14:xfrm>
              </p:contentPart>
            </mc:Choice>
            <mc:Fallback xmlns="">
              <p:pic>
                <p:nvPicPr>
                  <p:cNvPr id="43" name="Ink 42">
                    <a:extLst>
                      <a:ext uri="{FF2B5EF4-FFF2-40B4-BE49-F238E27FC236}">
                        <a16:creationId xmlns:a16="http://schemas.microsoft.com/office/drawing/2014/main" id="{D14258DB-3F85-4A54-786F-D55435B07F18}"/>
                      </a:ext>
                    </a:extLst>
                  </p:cNvPr>
                  <p:cNvPicPr/>
                  <p:nvPr/>
                </p:nvPicPr>
                <p:blipFill>
                  <a:blip r:embed="rId50"/>
                  <a:stretch>
                    <a:fillRect/>
                  </a:stretch>
                </p:blipFill>
                <p:spPr>
                  <a:xfrm>
                    <a:off x="7285222" y="1465216"/>
                    <a:ext cx="52200" cy="36353"/>
                  </a:xfrm>
                  <a:prstGeom prst="rect">
                    <a:avLst/>
                  </a:prstGeom>
                </p:spPr>
              </p:pic>
            </mc:Fallback>
          </mc:AlternateContent>
        </p:grpSp>
      </p:grpSp>
      <p:grpSp>
        <p:nvGrpSpPr>
          <p:cNvPr id="45" name="Group 44">
            <a:extLst>
              <a:ext uri="{FF2B5EF4-FFF2-40B4-BE49-F238E27FC236}">
                <a16:creationId xmlns:a16="http://schemas.microsoft.com/office/drawing/2014/main" id="{BD7111D5-FE1E-7A7C-05AB-DA8FF4F1E2C0}"/>
              </a:ext>
              <a:ext uri="{C183D7F6-B498-43B3-948B-1728B52AA6E4}">
                <adec:decorative xmlns:adec="http://schemas.microsoft.com/office/drawing/2017/decorative" val="1"/>
              </a:ext>
            </a:extLst>
          </p:cNvPr>
          <p:cNvGrpSpPr/>
          <p:nvPr/>
        </p:nvGrpSpPr>
        <p:grpSpPr>
          <a:xfrm>
            <a:off x="8175406" y="4700101"/>
            <a:ext cx="109890" cy="117180"/>
            <a:chOff x="7211062" y="1336516"/>
            <a:chExt cx="146520" cy="156240"/>
          </a:xfrm>
        </p:grpSpPr>
        <mc:AlternateContent xmlns:mc="http://schemas.openxmlformats.org/markup-compatibility/2006" xmlns:p14="http://schemas.microsoft.com/office/powerpoint/2010/main">
          <mc:Choice Requires="p14">
            <p:contentPart p14:bwMode="auto" r:id="rId51">
              <p14:nvContentPartPr>
                <p14:cNvPr id="46" name="Ink 45">
                  <a:extLst>
                    <a:ext uri="{FF2B5EF4-FFF2-40B4-BE49-F238E27FC236}">
                      <a16:creationId xmlns:a16="http://schemas.microsoft.com/office/drawing/2014/main" id="{3408FEEF-B6A8-C57B-493C-8318DBBA8C22}"/>
                    </a:ext>
                  </a:extLst>
                </p14:cNvPr>
                <p14:cNvContentPartPr/>
                <p14:nvPr/>
              </p14:nvContentPartPr>
              <p14:xfrm>
                <a:off x="7219342" y="1381156"/>
                <a:ext cx="41040" cy="29160"/>
              </p14:xfrm>
            </p:contentPart>
          </mc:Choice>
          <mc:Fallback xmlns="">
            <p:pic>
              <p:nvPicPr>
                <p:cNvPr id="46" name="Ink 45">
                  <a:extLst>
                    <a:ext uri="{FF2B5EF4-FFF2-40B4-BE49-F238E27FC236}">
                      <a16:creationId xmlns:a16="http://schemas.microsoft.com/office/drawing/2014/main" id="{3408FEEF-B6A8-C57B-493C-8318DBBA8C22}"/>
                    </a:ext>
                  </a:extLst>
                </p:cNvPr>
                <p:cNvPicPr/>
                <p:nvPr/>
              </p:nvPicPr>
              <p:blipFill>
                <a:blip r:embed="rId42"/>
                <a:stretch>
                  <a:fillRect/>
                </a:stretch>
              </p:blipFill>
              <p:spPr>
                <a:xfrm>
                  <a:off x="7210420" y="1372156"/>
                  <a:ext cx="58527" cy="4680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47" name="Ink 46">
                  <a:extLst>
                    <a:ext uri="{FF2B5EF4-FFF2-40B4-BE49-F238E27FC236}">
                      <a16:creationId xmlns:a16="http://schemas.microsoft.com/office/drawing/2014/main" id="{690182EE-5EC1-C83B-95C3-7F06447F16E7}"/>
                    </a:ext>
                  </a:extLst>
                </p14:cNvPr>
                <p14:cNvContentPartPr/>
                <p14:nvPr/>
              </p14:nvContentPartPr>
              <p14:xfrm>
                <a:off x="7211062" y="1429396"/>
                <a:ext cx="73800" cy="33480"/>
              </p14:xfrm>
            </p:contentPart>
          </mc:Choice>
          <mc:Fallback xmlns="">
            <p:pic>
              <p:nvPicPr>
                <p:cNvPr id="47" name="Ink 46">
                  <a:extLst>
                    <a:ext uri="{FF2B5EF4-FFF2-40B4-BE49-F238E27FC236}">
                      <a16:creationId xmlns:a16="http://schemas.microsoft.com/office/drawing/2014/main" id="{690182EE-5EC1-C83B-95C3-7F06447F16E7}"/>
                    </a:ext>
                  </a:extLst>
                </p:cNvPr>
                <p:cNvPicPr/>
                <p:nvPr/>
              </p:nvPicPr>
              <p:blipFill>
                <a:blip r:embed="rId44"/>
                <a:stretch>
                  <a:fillRect/>
                </a:stretch>
              </p:blipFill>
              <p:spPr>
                <a:xfrm>
                  <a:off x="7202018" y="1420298"/>
                  <a:ext cx="91526" cy="51312"/>
                </a:xfrm>
                <a:prstGeom prst="rect">
                  <a:avLst/>
                </a:prstGeom>
              </p:spPr>
            </p:pic>
          </mc:Fallback>
        </mc:AlternateContent>
        <p:grpSp>
          <p:nvGrpSpPr>
            <p:cNvPr id="48" name="Group 47">
              <a:extLst>
                <a:ext uri="{FF2B5EF4-FFF2-40B4-BE49-F238E27FC236}">
                  <a16:creationId xmlns:a16="http://schemas.microsoft.com/office/drawing/2014/main" id="{115FAD1F-1399-3A41-3094-A188F62395C5}"/>
                </a:ext>
              </a:extLst>
            </p:cNvPr>
            <p:cNvGrpSpPr/>
            <p:nvPr/>
          </p:nvGrpSpPr>
          <p:grpSpPr>
            <a:xfrm>
              <a:off x="7266142" y="1336516"/>
              <a:ext cx="91440" cy="156240"/>
              <a:chOff x="7266142" y="1336516"/>
              <a:chExt cx="91440" cy="156240"/>
            </a:xfrm>
          </p:grpSpPr>
          <mc:AlternateContent xmlns:mc="http://schemas.openxmlformats.org/markup-compatibility/2006" xmlns:p14="http://schemas.microsoft.com/office/powerpoint/2010/main">
            <mc:Choice Requires="p14">
              <p:contentPart p14:bwMode="auto" r:id="rId53">
                <p14:nvContentPartPr>
                  <p14:cNvPr id="49" name="Ink 48">
                    <a:extLst>
                      <a:ext uri="{FF2B5EF4-FFF2-40B4-BE49-F238E27FC236}">
                        <a16:creationId xmlns:a16="http://schemas.microsoft.com/office/drawing/2014/main" id="{158D2079-E326-F9E3-3D92-4F06A450610B}"/>
                      </a:ext>
                    </a:extLst>
                  </p14:cNvPr>
                  <p14:cNvContentPartPr/>
                  <p14:nvPr/>
                </p14:nvContentPartPr>
                <p14:xfrm>
                  <a:off x="7266142" y="1336516"/>
                  <a:ext cx="47520" cy="72720"/>
                </p14:xfrm>
              </p:contentPart>
            </mc:Choice>
            <mc:Fallback xmlns="">
              <p:pic>
                <p:nvPicPr>
                  <p:cNvPr id="49" name="Ink 48">
                    <a:extLst>
                      <a:ext uri="{FF2B5EF4-FFF2-40B4-BE49-F238E27FC236}">
                        <a16:creationId xmlns:a16="http://schemas.microsoft.com/office/drawing/2014/main" id="{158D2079-E326-F9E3-3D92-4F06A450610B}"/>
                      </a:ext>
                    </a:extLst>
                  </p:cNvPr>
                  <p:cNvPicPr/>
                  <p:nvPr/>
                </p:nvPicPr>
                <p:blipFill>
                  <a:blip r:embed="rId46"/>
                  <a:stretch>
                    <a:fillRect/>
                  </a:stretch>
                </p:blipFill>
                <p:spPr>
                  <a:xfrm>
                    <a:off x="7257142" y="1327516"/>
                    <a:ext cx="65160" cy="9036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50" name="Ink 49">
                    <a:extLst>
                      <a:ext uri="{FF2B5EF4-FFF2-40B4-BE49-F238E27FC236}">
                        <a16:creationId xmlns:a16="http://schemas.microsoft.com/office/drawing/2014/main" id="{D143C038-3232-4D3D-F89E-F45ADBB1DE35}"/>
                      </a:ext>
                    </a:extLst>
                  </p14:cNvPr>
                  <p14:cNvContentPartPr/>
                  <p14:nvPr/>
                </p14:nvContentPartPr>
                <p14:xfrm>
                  <a:off x="7319062" y="1426156"/>
                  <a:ext cx="38520" cy="25200"/>
                </p14:xfrm>
              </p:contentPart>
            </mc:Choice>
            <mc:Fallback xmlns="">
              <p:pic>
                <p:nvPicPr>
                  <p:cNvPr id="50" name="Ink 49">
                    <a:extLst>
                      <a:ext uri="{FF2B5EF4-FFF2-40B4-BE49-F238E27FC236}">
                        <a16:creationId xmlns:a16="http://schemas.microsoft.com/office/drawing/2014/main" id="{D143C038-3232-4D3D-F89E-F45ADBB1DE35}"/>
                      </a:ext>
                    </a:extLst>
                  </p:cNvPr>
                  <p:cNvPicPr/>
                  <p:nvPr/>
                </p:nvPicPr>
                <p:blipFill>
                  <a:blip r:embed="rId48"/>
                  <a:stretch>
                    <a:fillRect/>
                  </a:stretch>
                </p:blipFill>
                <p:spPr>
                  <a:xfrm>
                    <a:off x="7309977" y="1417156"/>
                    <a:ext cx="56326" cy="4284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51" name="Ink 50">
                    <a:extLst>
                      <a:ext uri="{FF2B5EF4-FFF2-40B4-BE49-F238E27FC236}">
                        <a16:creationId xmlns:a16="http://schemas.microsoft.com/office/drawing/2014/main" id="{B6D3DC65-2729-B175-A3A8-2116B14B2A4E}"/>
                      </a:ext>
                    </a:extLst>
                  </p14:cNvPr>
                  <p14:cNvContentPartPr/>
                  <p14:nvPr/>
                </p14:nvContentPartPr>
                <p14:xfrm>
                  <a:off x="7294222" y="1474396"/>
                  <a:ext cx="34560" cy="18360"/>
                </p14:xfrm>
              </p:contentPart>
            </mc:Choice>
            <mc:Fallback xmlns="">
              <p:pic>
                <p:nvPicPr>
                  <p:cNvPr id="51" name="Ink 50">
                    <a:extLst>
                      <a:ext uri="{FF2B5EF4-FFF2-40B4-BE49-F238E27FC236}">
                        <a16:creationId xmlns:a16="http://schemas.microsoft.com/office/drawing/2014/main" id="{B6D3DC65-2729-B175-A3A8-2116B14B2A4E}"/>
                      </a:ext>
                    </a:extLst>
                  </p:cNvPr>
                  <p:cNvPicPr/>
                  <p:nvPr/>
                </p:nvPicPr>
                <p:blipFill>
                  <a:blip r:embed="rId50"/>
                  <a:stretch>
                    <a:fillRect/>
                  </a:stretch>
                </p:blipFill>
                <p:spPr>
                  <a:xfrm>
                    <a:off x="7285222" y="1465216"/>
                    <a:ext cx="52200" cy="36353"/>
                  </a:xfrm>
                  <a:prstGeom prst="rect">
                    <a:avLst/>
                  </a:prstGeom>
                </p:spPr>
              </p:pic>
            </mc:Fallback>
          </mc:AlternateContent>
        </p:grpSp>
      </p:grpSp>
      <p:grpSp>
        <p:nvGrpSpPr>
          <p:cNvPr id="52" name="Group 51">
            <a:extLst>
              <a:ext uri="{FF2B5EF4-FFF2-40B4-BE49-F238E27FC236}">
                <a16:creationId xmlns:a16="http://schemas.microsoft.com/office/drawing/2014/main" id="{B9C6044D-18B2-6613-CD41-37EEA21CC2C2}"/>
              </a:ext>
              <a:ext uri="{C183D7F6-B498-43B3-948B-1728B52AA6E4}">
                <adec:decorative xmlns:adec="http://schemas.microsoft.com/office/drawing/2017/decorative" val="1"/>
              </a:ext>
            </a:extLst>
          </p:cNvPr>
          <p:cNvGrpSpPr/>
          <p:nvPr/>
        </p:nvGrpSpPr>
        <p:grpSpPr>
          <a:xfrm>
            <a:off x="8160961" y="4623100"/>
            <a:ext cx="109890" cy="117180"/>
            <a:chOff x="7211062" y="1336516"/>
            <a:chExt cx="146520" cy="156240"/>
          </a:xfrm>
        </p:grpSpPr>
        <mc:AlternateContent xmlns:mc="http://schemas.openxmlformats.org/markup-compatibility/2006" xmlns:p14="http://schemas.microsoft.com/office/powerpoint/2010/main">
          <mc:Choice Requires="p14">
            <p:contentPart p14:bwMode="auto" r:id="rId56">
              <p14:nvContentPartPr>
                <p14:cNvPr id="53" name="Ink 52">
                  <a:extLst>
                    <a:ext uri="{FF2B5EF4-FFF2-40B4-BE49-F238E27FC236}">
                      <a16:creationId xmlns:a16="http://schemas.microsoft.com/office/drawing/2014/main" id="{30259A57-AE08-328D-C9AB-054E30D99142}"/>
                    </a:ext>
                  </a:extLst>
                </p14:cNvPr>
                <p14:cNvContentPartPr/>
                <p14:nvPr/>
              </p14:nvContentPartPr>
              <p14:xfrm>
                <a:off x="7219342" y="1381156"/>
                <a:ext cx="41040" cy="29160"/>
              </p14:xfrm>
            </p:contentPart>
          </mc:Choice>
          <mc:Fallback xmlns="">
            <p:pic>
              <p:nvPicPr>
                <p:cNvPr id="53" name="Ink 52">
                  <a:extLst>
                    <a:ext uri="{FF2B5EF4-FFF2-40B4-BE49-F238E27FC236}">
                      <a16:creationId xmlns:a16="http://schemas.microsoft.com/office/drawing/2014/main" id="{30259A57-AE08-328D-C9AB-054E30D99142}"/>
                    </a:ext>
                  </a:extLst>
                </p:cNvPr>
                <p:cNvPicPr/>
                <p:nvPr/>
              </p:nvPicPr>
              <p:blipFill>
                <a:blip r:embed="rId42"/>
                <a:stretch>
                  <a:fillRect/>
                </a:stretch>
              </p:blipFill>
              <p:spPr>
                <a:xfrm>
                  <a:off x="7210420" y="1372156"/>
                  <a:ext cx="58527" cy="4680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54" name="Ink 53">
                  <a:extLst>
                    <a:ext uri="{FF2B5EF4-FFF2-40B4-BE49-F238E27FC236}">
                      <a16:creationId xmlns:a16="http://schemas.microsoft.com/office/drawing/2014/main" id="{8BFF950C-1CD1-22E9-1AD3-CF84037D7556}"/>
                    </a:ext>
                  </a:extLst>
                </p14:cNvPr>
                <p14:cNvContentPartPr/>
                <p14:nvPr/>
              </p14:nvContentPartPr>
              <p14:xfrm>
                <a:off x="7211062" y="1429396"/>
                <a:ext cx="73800" cy="33480"/>
              </p14:xfrm>
            </p:contentPart>
          </mc:Choice>
          <mc:Fallback xmlns="">
            <p:pic>
              <p:nvPicPr>
                <p:cNvPr id="54" name="Ink 53">
                  <a:extLst>
                    <a:ext uri="{FF2B5EF4-FFF2-40B4-BE49-F238E27FC236}">
                      <a16:creationId xmlns:a16="http://schemas.microsoft.com/office/drawing/2014/main" id="{8BFF950C-1CD1-22E9-1AD3-CF84037D7556}"/>
                    </a:ext>
                  </a:extLst>
                </p:cNvPr>
                <p:cNvPicPr/>
                <p:nvPr/>
              </p:nvPicPr>
              <p:blipFill>
                <a:blip r:embed="rId44"/>
                <a:stretch>
                  <a:fillRect/>
                </a:stretch>
              </p:blipFill>
              <p:spPr>
                <a:xfrm>
                  <a:off x="7202018" y="1420298"/>
                  <a:ext cx="91526" cy="51312"/>
                </a:xfrm>
                <a:prstGeom prst="rect">
                  <a:avLst/>
                </a:prstGeom>
              </p:spPr>
            </p:pic>
          </mc:Fallback>
        </mc:AlternateContent>
        <p:grpSp>
          <p:nvGrpSpPr>
            <p:cNvPr id="55" name="Group 54">
              <a:extLst>
                <a:ext uri="{FF2B5EF4-FFF2-40B4-BE49-F238E27FC236}">
                  <a16:creationId xmlns:a16="http://schemas.microsoft.com/office/drawing/2014/main" id="{76A3FB68-1FAB-2867-1D92-4D7160D28349}"/>
                </a:ext>
              </a:extLst>
            </p:cNvPr>
            <p:cNvGrpSpPr/>
            <p:nvPr/>
          </p:nvGrpSpPr>
          <p:grpSpPr>
            <a:xfrm>
              <a:off x="7266142" y="1336516"/>
              <a:ext cx="91440" cy="156240"/>
              <a:chOff x="7266142" y="1336516"/>
              <a:chExt cx="91440" cy="156240"/>
            </a:xfrm>
          </p:grpSpPr>
          <mc:AlternateContent xmlns:mc="http://schemas.openxmlformats.org/markup-compatibility/2006" xmlns:p14="http://schemas.microsoft.com/office/powerpoint/2010/main">
            <mc:Choice Requires="p14">
              <p:contentPart p14:bwMode="auto" r:id="rId58">
                <p14:nvContentPartPr>
                  <p14:cNvPr id="56" name="Ink 55">
                    <a:extLst>
                      <a:ext uri="{FF2B5EF4-FFF2-40B4-BE49-F238E27FC236}">
                        <a16:creationId xmlns:a16="http://schemas.microsoft.com/office/drawing/2014/main" id="{C564BF58-CD38-298F-FE60-913C8E7F0236}"/>
                      </a:ext>
                    </a:extLst>
                  </p14:cNvPr>
                  <p14:cNvContentPartPr/>
                  <p14:nvPr/>
                </p14:nvContentPartPr>
                <p14:xfrm>
                  <a:off x="7266142" y="1336516"/>
                  <a:ext cx="47520" cy="72720"/>
                </p14:xfrm>
              </p:contentPart>
            </mc:Choice>
            <mc:Fallback xmlns="">
              <p:pic>
                <p:nvPicPr>
                  <p:cNvPr id="56" name="Ink 55">
                    <a:extLst>
                      <a:ext uri="{FF2B5EF4-FFF2-40B4-BE49-F238E27FC236}">
                        <a16:creationId xmlns:a16="http://schemas.microsoft.com/office/drawing/2014/main" id="{C564BF58-CD38-298F-FE60-913C8E7F0236}"/>
                      </a:ext>
                    </a:extLst>
                  </p:cNvPr>
                  <p:cNvPicPr/>
                  <p:nvPr/>
                </p:nvPicPr>
                <p:blipFill>
                  <a:blip r:embed="rId46"/>
                  <a:stretch>
                    <a:fillRect/>
                  </a:stretch>
                </p:blipFill>
                <p:spPr>
                  <a:xfrm>
                    <a:off x="7257142" y="1327516"/>
                    <a:ext cx="65160" cy="9036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57" name="Ink 56">
                    <a:extLst>
                      <a:ext uri="{FF2B5EF4-FFF2-40B4-BE49-F238E27FC236}">
                        <a16:creationId xmlns:a16="http://schemas.microsoft.com/office/drawing/2014/main" id="{C8FF91D7-20E9-3CC7-2D4D-ABF91343A675}"/>
                      </a:ext>
                    </a:extLst>
                  </p14:cNvPr>
                  <p14:cNvContentPartPr/>
                  <p14:nvPr/>
                </p14:nvContentPartPr>
                <p14:xfrm>
                  <a:off x="7319062" y="1426156"/>
                  <a:ext cx="38520" cy="25200"/>
                </p14:xfrm>
              </p:contentPart>
            </mc:Choice>
            <mc:Fallback xmlns="">
              <p:pic>
                <p:nvPicPr>
                  <p:cNvPr id="57" name="Ink 56">
                    <a:extLst>
                      <a:ext uri="{FF2B5EF4-FFF2-40B4-BE49-F238E27FC236}">
                        <a16:creationId xmlns:a16="http://schemas.microsoft.com/office/drawing/2014/main" id="{C8FF91D7-20E9-3CC7-2D4D-ABF91343A675}"/>
                      </a:ext>
                    </a:extLst>
                  </p:cNvPr>
                  <p:cNvPicPr/>
                  <p:nvPr/>
                </p:nvPicPr>
                <p:blipFill>
                  <a:blip r:embed="rId48"/>
                  <a:stretch>
                    <a:fillRect/>
                  </a:stretch>
                </p:blipFill>
                <p:spPr>
                  <a:xfrm>
                    <a:off x="7309977" y="1417156"/>
                    <a:ext cx="56326" cy="4284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58" name="Ink 57">
                    <a:extLst>
                      <a:ext uri="{FF2B5EF4-FFF2-40B4-BE49-F238E27FC236}">
                        <a16:creationId xmlns:a16="http://schemas.microsoft.com/office/drawing/2014/main" id="{16F3BC60-2593-4717-9CCB-74EB06338D63}"/>
                      </a:ext>
                    </a:extLst>
                  </p14:cNvPr>
                  <p14:cNvContentPartPr/>
                  <p14:nvPr/>
                </p14:nvContentPartPr>
                <p14:xfrm>
                  <a:off x="7294222" y="1474396"/>
                  <a:ext cx="34560" cy="18360"/>
                </p14:xfrm>
              </p:contentPart>
            </mc:Choice>
            <mc:Fallback xmlns="">
              <p:pic>
                <p:nvPicPr>
                  <p:cNvPr id="58" name="Ink 57">
                    <a:extLst>
                      <a:ext uri="{FF2B5EF4-FFF2-40B4-BE49-F238E27FC236}">
                        <a16:creationId xmlns:a16="http://schemas.microsoft.com/office/drawing/2014/main" id="{16F3BC60-2593-4717-9CCB-74EB06338D63}"/>
                      </a:ext>
                    </a:extLst>
                  </p:cNvPr>
                  <p:cNvPicPr/>
                  <p:nvPr/>
                </p:nvPicPr>
                <p:blipFill>
                  <a:blip r:embed="rId50"/>
                  <a:stretch>
                    <a:fillRect/>
                  </a:stretch>
                </p:blipFill>
                <p:spPr>
                  <a:xfrm>
                    <a:off x="7285222" y="1465216"/>
                    <a:ext cx="52200" cy="36353"/>
                  </a:xfrm>
                  <a:prstGeom prst="rect">
                    <a:avLst/>
                  </a:prstGeom>
                </p:spPr>
              </p:pic>
            </mc:Fallback>
          </mc:AlternateContent>
        </p:grpSp>
      </p:grpSp>
      <p:grpSp>
        <p:nvGrpSpPr>
          <p:cNvPr id="59" name="Group 58">
            <a:extLst>
              <a:ext uri="{FF2B5EF4-FFF2-40B4-BE49-F238E27FC236}">
                <a16:creationId xmlns:a16="http://schemas.microsoft.com/office/drawing/2014/main" id="{EECABDD3-68EE-2B7B-D33E-289F7F6C77E6}"/>
              </a:ext>
              <a:ext uri="{C183D7F6-B498-43B3-948B-1728B52AA6E4}">
                <adec:decorative xmlns:adec="http://schemas.microsoft.com/office/drawing/2017/decorative" val="1"/>
              </a:ext>
            </a:extLst>
          </p:cNvPr>
          <p:cNvGrpSpPr/>
          <p:nvPr/>
        </p:nvGrpSpPr>
        <p:grpSpPr>
          <a:xfrm>
            <a:off x="8071082" y="4655447"/>
            <a:ext cx="109890" cy="117180"/>
            <a:chOff x="7211062" y="1336516"/>
            <a:chExt cx="146520" cy="156240"/>
          </a:xfrm>
        </p:grpSpPr>
        <mc:AlternateContent xmlns:mc="http://schemas.openxmlformats.org/markup-compatibility/2006" xmlns:p14="http://schemas.microsoft.com/office/powerpoint/2010/main">
          <mc:Choice Requires="p14">
            <p:contentPart p14:bwMode="auto" r:id="rId61">
              <p14:nvContentPartPr>
                <p14:cNvPr id="60" name="Ink 59">
                  <a:extLst>
                    <a:ext uri="{FF2B5EF4-FFF2-40B4-BE49-F238E27FC236}">
                      <a16:creationId xmlns:a16="http://schemas.microsoft.com/office/drawing/2014/main" id="{71075435-2640-2974-63EA-6489471117FE}"/>
                    </a:ext>
                  </a:extLst>
                </p14:cNvPr>
                <p14:cNvContentPartPr/>
                <p14:nvPr/>
              </p14:nvContentPartPr>
              <p14:xfrm>
                <a:off x="7219342" y="1381156"/>
                <a:ext cx="41040" cy="29160"/>
              </p14:xfrm>
            </p:contentPart>
          </mc:Choice>
          <mc:Fallback xmlns="">
            <p:pic>
              <p:nvPicPr>
                <p:cNvPr id="60" name="Ink 59">
                  <a:extLst>
                    <a:ext uri="{FF2B5EF4-FFF2-40B4-BE49-F238E27FC236}">
                      <a16:creationId xmlns:a16="http://schemas.microsoft.com/office/drawing/2014/main" id="{71075435-2640-2974-63EA-6489471117FE}"/>
                    </a:ext>
                  </a:extLst>
                </p:cNvPr>
                <p:cNvPicPr/>
                <p:nvPr/>
              </p:nvPicPr>
              <p:blipFill>
                <a:blip r:embed="rId42"/>
                <a:stretch>
                  <a:fillRect/>
                </a:stretch>
              </p:blipFill>
              <p:spPr>
                <a:xfrm>
                  <a:off x="7210420" y="1372156"/>
                  <a:ext cx="58527" cy="4680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61" name="Ink 60">
                  <a:extLst>
                    <a:ext uri="{FF2B5EF4-FFF2-40B4-BE49-F238E27FC236}">
                      <a16:creationId xmlns:a16="http://schemas.microsoft.com/office/drawing/2014/main" id="{0B27C356-E22F-B776-F570-353FA3BB3DC5}"/>
                    </a:ext>
                  </a:extLst>
                </p14:cNvPr>
                <p14:cNvContentPartPr/>
                <p14:nvPr/>
              </p14:nvContentPartPr>
              <p14:xfrm>
                <a:off x="7211062" y="1429396"/>
                <a:ext cx="73800" cy="33480"/>
              </p14:xfrm>
            </p:contentPart>
          </mc:Choice>
          <mc:Fallback xmlns="">
            <p:pic>
              <p:nvPicPr>
                <p:cNvPr id="61" name="Ink 60">
                  <a:extLst>
                    <a:ext uri="{FF2B5EF4-FFF2-40B4-BE49-F238E27FC236}">
                      <a16:creationId xmlns:a16="http://schemas.microsoft.com/office/drawing/2014/main" id="{0B27C356-E22F-B776-F570-353FA3BB3DC5}"/>
                    </a:ext>
                  </a:extLst>
                </p:cNvPr>
                <p:cNvPicPr/>
                <p:nvPr/>
              </p:nvPicPr>
              <p:blipFill>
                <a:blip r:embed="rId44"/>
                <a:stretch>
                  <a:fillRect/>
                </a:stretch>
              </p:blipFill>
              <p:spPr>
                <a:xfrm>
                  <a:off x="7202018" y="1420298"/>
                  <a:ext cx="91526" cy="51312"/>
                </a:xfrm>
                <a:prstGeom prst="rect">
                  <a:avLst/>
                </a:prstGeom>
              </p:spPr>
            </p:pic>
          </mc:Fallback>
        </mc:AlternateContent>
        <p:grpSp>
          <p:nvGrpSpPr>
            <p:cNvPr id="62" name="Group 61">
              <a:extLst>
                <a:ext uri="{FF2B5EF4-FFF2-40B4-BE49-F238E27FC236}">
                  <a16:creationId xmlns:a16="http://schemas.microsoft.com/office/drawing/2014/main" id="{C95F6C23-D17C-B6C9-CD8D-935E0F7AF1C9}"/>
                </a:ext>
              </a:extLst>
            </p:cNvPr>
            <p:cNvGrpSpPr/>
            <p:nvPr/>
          </p:nvGrpSpPr>
          <p:grpSpPr>
            <a:xfrm>
              <a:off x="7266142" y="1336516"/>
              <a:ext cx="91440" cy="156240"/>
              <a:chOff x="7266142" y="1336516"/>
              <a:chExt cx="91440" cy="156240"/>
            </a:xfrm>
          </p:grpSpPr>
          <mc:AlternateContent xmlns:mc="http://schemas.openxmlformats.org/markup-compatibility/2006" xmlns:p14="http://schemas.microsoft.com/office/powerpoint/2010/main">
            <mc:Choice Requires="p14">
              <p:contentPart p14:bwMode="auto" r:id="rId63">
                <p14:nvContentPartPr>
                  <p14:cNvPr id="63" name="Ink 62">
                    <a:extLst>
                      <a:ext uri="{FF2B5EF4-FFF2-40B4-BE49-F238E27FC236}">
                        <a16:creationId xmlns:a16="http://schemas.microsoft.com/office/drawing/2014/main" id="{E0C266A5-944B-CCEB-E830-72F89155D41E}"/>
                      </a:ext>
                    </a:extLst>
                  </p14:cNvPr>
                  <p14:cNvContentPartPr/>
                  <p14:nvPr/>
                </p14:nvContentPartPr>
                <p14:xfrm>
                  <a:off x="7266142" y="1336516"/>
                  <a:ext cx="47520" cy="72720"/>
                </p14:xfrm>
              </p:contentPart>
            </mc:Choice>
            <mc:Fallback xmlns="">
              <p:pic>
                <p:nvPicPr>
                  <p:cNvPr id="63" name="Ink 62">
                    <a:extLst>
                      <a:ext uri="{FF2B5EF4-FFF2-40B4-BE49-F238E27FC236}">
                        <a16:creationId xmlns:a16="http://schemas.microsoft.com/office/drawing/2014/main" id="{E0C266A5-944B-CCEB-E830-72F89155D41E}"/>
                      </a:ext>
                    </a:extLst>
                  </p:cNvPr>
                  <p:cNvPicPr/>
                  <p:nvPr/>
                </p:nvPicPr>
                <p:blipFill>
                  <a:blip r:embed="rId46"/>
                  <a:stretch>
                    <a:fillRect/>
                  </a:stretch>
                </p:blipFill>
                <p:spPr>
                  <a:xfrm>
                    <a:off x="7257142" y="1327516"/>
                    <a:ext cx="65160" cy="9036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64" name="Ink 63">
                    <a:extLst>
                      <a:ext uri="{FF2B5EF4-FFF2-40B4-BE49-F238E27FC236}">
                        <a16:creationId xmlns:a16="http://schemas.microsoft.com/office/drawing/2014/main" id="{6E1711B3-3804-3BFA-7732-6909C4E07D72}"/>
                      </a:ext>
                    </a:extLst>
                  </p14:cNvPr>
                  <p14:cNvContentPartPr/>
                  <p14:nvPr/>
                </p14:nvContentPartPr>
                <p14:xfrm>
                  <a:off x="7319062" y="1426156"/>
                  <a:ext cx="38520" cy="25200"/>
                </p14:xfrm>
              </p:contentPart>
            </mc:Choice>
            <mc:Fallback xmlns="">
              <p:pic>
                <p:nvPicPr>
                  <p:cNvPr id="64" name="Ink 63">
                    <a:extLst>
                      <a:ext uri="{FF2B5EF4-FFF2-40B4-BE49-F238E27FC236}">
                        <a16:creationId xmlns:a16="http://schemas.microsoft.com/office/drawing/2014/main" id="{6E1711B3-3804-3BFA-7732-6909C4E07D72}"/>
                      </a:ext>
                    </a:extLst>
                  </p:cNvPr>
                  <p:cNvPicPr/>
                  <p:nvPr/>
                </p:nvPicPr>
                <p:blipFill>
                  <a:blip r:embed="rId48"/>
                  <a:stretch>
                    <a:fillRect/>
                  </a:stretch>
                </p:blipFill>
                <p:spPr>
                  <a:xfrm>
                    <a:off x="7309977" y="1417156"/>
                    <a:ext cx="56326" cy="4284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65" name="Ink 64">
                    <a:extLst>
                      <a:ext uri="{FF2B5EF4-FFF2-40B4-BE49-F238E27FC236}">
                        <a16:creationId xmlns:a16="http://schemas.microsoft.com/office/drawing/2014/main" id="{3E6D36C5-EA90-A77E-5E31-20B4CB3D0760}"/>
                      </a:ext>
                    </a:extLst>
                  </p14:cNvPr>
                  <p14:cNvContentPartPr/>
                  <p14:nvPr/>
                </p14:nvContentPartPr>
                <p14:xfrm>
                  <a:off x="7294222" y="1474396"/>
                  <a:ext cx="34560" cy="18360"/>
                </p14:xfrm>
              </p:contentPart>
            </mc:Choice>
            <mc:Fallback xmlns="">
              <p:pic>
                <p:nvPicPr>
                  <p:cNvPr id="65" name="Ink 64">
                    <a:extLst>
                      <a:ext uri="{FF2B5EF4-FFF2-40B4-BE49-F238E27FC236}">
                        <a16:creationId xmlns:a16="http://schemas.microsoft.com/office/drawing/2014/main" id="{3E6D36C5-EA90-A77E-5E31-20B4CB3D0760}"/>
                      </a:ext>
                    </a:extLst>
                  </p:cNvPr>
                  <p:cNvPicPr/>
                  <p:nvPr/>
                </p:nvPicPr>
                <p:blipFill>
                  <a:blip r:embed="rId50"/>
                  <a:stretch>
                    <a:fillRect/>
                  </a:stretch>
                </p:blipFill>
                <p:spPr>
                  <a:xfrm>
                    <a:off x="7285222" y="1465216"/>
                    <a:ext cx="52200" cy="36353"/>
                  </a:xfrm>
                  <a:prstGeom prst="rect">
                    <a:avLst/>
                  </a:prstGeom>
                </p:spPr>
              </p:pic>
            </mc:Fallback>
          </mc:AlternateContent>
        </p:grpSp>
      </p:grpSp>
      <p:grpSp>
        <p:nvGrpSpPr>
          <p:cNvPr id="66" name="Group 65">
            <a:extLst>
              <a:ext uri="{FF2B5EF4-FFF2-40B4-BE49-F238E27FC236}">
                <a16:creationId xmlns:a16="http://schemas.microsoft.com/office/drawing/2014/main" id="{36B8CFF7-AF0F-E17D-553C-BB4AC0B8F469}"/>
              </a:ext>
              <a:ext uri="{C183D7F6-B498-43B3-948B-1728B52AA6E4}">
                <adec:decorative xmlns:adec="http://schemas.microsoft.com/office/drawing/2017/decorative" val="1"/>
              </a:ext>
            </a:extLst>
          </p:cNvPr>
          <p:cNvGrpSpPr/>
          <p:nvPr/>
        </p:nvGrpSpPr>
        <p:grpSpPr>
          <a:xfrm>
            <a:off x="8119825" y="4521928"/>
            <a:ext cx="109890" cy="117180"/>
            <a:chOff x="7211062" y="1336516"/>
            <a:chExt cx="146520" cy="156240"/>
          </a:xfrm>
        </p:grpSpPr>
        <mc:AlternateContent xmlns:mc="http://schemas.openxmlformats.org/markup-compatibility/2006" xmlns:p14="http://schemas.microsoft.com/office/powerpoint/2010/main">
          <mc:Choice Requires="p14">
            <p:contentPart p14:bwMode="auto" r:id="rId66">
              <p14:nvContentPartPr>
                <p14:cNvPr id="67" name="Ink 66">
                  <a:extLst>
                    <a:ext uri="{FF2B5EF4-FFF2-40B4-BE49-F238E27FC236}">
                      <a16:creationId xmlns:a16="http://schemas.microsoft.com/office/drawing/2014/main" id="{9CEB3EF5-A095-6C05-F32A-FB29A04FCAA2}"/>
                    </a:ext>
                  </a:extLst>
                </p14:cNvPr>
                <p14:cNvContentPartPr/>
                <p14:nvPr/>
              </p14:nvContentPartPr>
              <p14:xfrm>
                <a:off x="7219342" y="1381156"/>
                <a:ext cx="41040" cy="29160"/>
              </p14:xfrm>
            </p:contentPart>
          </mc:Choice>
          <mc:Fallback xmlns="">
            <p:pic>
              <p:nvPicPr>
                <p:cNvPr id="67" name="Ink 66">
                  <a:extLst>
                    <a:ext uri="{FF2B5EF4-FFF2-40B4-BE49-F238E27FC236}">
                      <a16:creationId xmlns:a16="http://schemas.microsoft.com/office/drawing/2014/main" id="{9CEB3EF5-A095-6C05-F32A-FB29A04FCAA2}"/>
                    </a:ext>
                  </a:extLst>
                </p:cNvPr>
                <p:cNvPicPr/>
                <p:nvPr/>
              </p:nvPicPr>
              <p:blipFill>
                <a:blip r:embed="rId42"/>
                <a:stretch>
                  <a:fillRect/>
                </a:stretch>
              </p:blipFill>
              <p:spPr>
                <a:xfrm>
                  <a:off x="7210420" y="1372156"/>
                  <a:ext cx="58527" cy="4680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68" name="Ink 67">
                  <a:extLst>
                    <a:ext uri="{FF2B5EF4-FFF2-40B4-BE49-F238E27FC236}">
                      <a16:creationId xmlns:a16="http://schemas.microsoft.com/office/drawing/2014/main" id="{A01A2450-3057-AC0A-378B-930B650E5B8D}"/>
                    </a:ext>
                  </a:extLst>
                </p14:cNvPr>
                <p14:cNvContentPartPr/>
                <p14:nvPr/>
              </p14:nvContentPartPr>
              <p14:xfrm>
                <a:off x="7211062" y="1429396"/>
                <a:ext cx="73800" cy="33480"/>
              </p14:xfrm>
            </p:contentPart>
          </mc:Choice>
          <mc:Fallback xmlns="">
            <p:pic>
              <p:nvPicPr>
                <p:cNvPr id="68" name="Ink 67">
                  <a:extLst>
                    <a:ext uri="{FF2B5EF4-FFF2-40B4-BE49-F238E27FC236}">
                      <a16:creationId xmlns:a16="http://schemas.microsoft.com/office/drawing/2014/main" id="{A01A2450-3057-AC0A-378B-930B650E5B8D}"/>
                    </a:ext>
                  </a:extLst>
                </p:cNvPr>
                <p:cNvPicPr/>
                <p:nvPr/>
              </p:nvPicPr>
              <p:blipFill>
                <a:blip r:embed="rId44"/>
                <a:stretch>
                  <a:fillRect/>
                </a:stretch>
              </p:blipFill>
              <p:spPr>
                <a:xfrm>
                  <a:off x="7202018" y="1420298"/>
                  <a:ext cx="91526" cy="51312"/>
                </a:xfrm>
                <a:prstGeom prst="rect">
                  <a:avLst/>
                </a:prstGeom>
              </p:spPr>
            </p:pic>
          </mc:Fallback>
        </mc:AlternateContent>
        <p:grpSp>
          <p:nvGrpSpPr>
            <p:cNvPr id="69" name="Group 68">
              <a:extLst>
                <a:ext uri="{FF2B5EF4-FFF2-40B4-BE49-F238E27FC236}">
                  <a16:creationId xmlns:a16="http://schemas.microsoft.com/office/drawing/2014/main" id="{06562950-2EDB-E72B-3E55-E71616020E2E}"/>
                </a:ext>
              </a:extLst>
            </p:cNvPr>
            <p:cNvGrpSpPr/>
            <p:nvPr/>
          </p:nvGrpSpPr>
          <p:grpSpPr>
            <a:xfrm>
              <a:off x="7266142" y="1336516"/>
              <a:ext cx="91440" cy="156240"/>
              <a:chOff x="7266142" y="1336516"/>
              <a:chExt cx="91440" cy="156240"/>
            </a:xfrm>
          </p:grpSpPr>
          <mc:AlternateContent xmlns:mc="http://schemas.openxmlformats.org/markup-compatibility/2006" xmlns:p14="http://schemas.microsoft.com/office/powerpoint/2010/main">
            <mc:Choice Requires="p14">
              <p:contentPart p14:bwMode="auto" r:id="rId68">
                <p14:nvContentPartPr>
                  <p14:cNvPr id="70" name="Ink 69">
                    <a:extLst>
                      <a:ext uri="{FF2B5EF4-FFF2-40B4-BE49-F238E27FC236}">
                        <a16:creationId xmlns:a16="http://schemas.microsoft.com/office/drawing/2014/main" id="{62CC18D7-DF3B-D925-AFFA-F43C9CC9BA23}"/>
                      </a:ext>
                    </a:extLst>
                  </p14:cNvPr>
                  <p14:cNvContentPartPr/>
                  <p14:nvPr/>
                </p14:nvContentPartPr>
                <p14:xfrm>
                  <a:off x="7266142" y="1336516"/>
                  <a:ext cx="47520" cy="72720"/>
                </p14:xfrm>
              </p:contentPart>
            </mc:Choice>
            <mc:Fallback xmlns="">
              <p:pic>
                <p:nvPicPr>
                  <p:cNvPr id="70" name="Ink 69">
                    <a:extLst>
                      <a:ext uri="{FF2B5EF4-FFF2-40B4-BE49-F238E27FC236}">
                        <a16:creationId xmlns:a16="http://schemas.microsoft.com/office/drawing/2014/main" id="{62CC18D7-DF3B-D925-AFFA-F43C9CC9BA23}"/>
                      </a:ext>
                    </a:extLst>
                  </p:cNvPr>
                  <p:cNvPicPr/>
                  <p:nvPr/>
                </p:nvPicPr>
                <p:blipFill>
                  <a:blip r:embed="rId46"/>
                  <a:stretch>
                    <a:fillRect/>
                  </a:stretch>
                </p:blipFill>
                <p:spPr>
                  <a:xfrm>
                    <a:off x="7257142" y="1327516"/>
                    <a:ext cx="65160" cy="90360"/>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71" name="Ink 70">
                    <a:extLst>
                      <a:ext uri="{FF2B5EF4-FFF2-40B4-BE49-F238E27FC236}">
                        <a16:creationId xmlns:a16="http://schemas.microsoft.com/office/drawing/2014/main" id="{B2107572-6BC6-118F-279A-26F48376E1BC}"/>
                      </a:ext>
                    </a:extLst>
                  </p14:cNvPr>
                  <p14:cNvContentPartPr/>
                  <p14:nvPr/>
                </p14:nvContentPartPr>
                <p14:xfrm>
                  <a:off x="7319062" y="1426156"/>
                  <a:ext cx="38520" cy="25200"/>
                </p14:xfrm>
              </p:contentPart>
            </mc:Choice>
            <mc:Fallback xmlns="">
              <p:pic>
                <p:nvPicPr>
                  <p:cNvPr id="71" name="Ink 70">
                    <a:extLst>
                      <a:ext uri="{FF2B5EF4-FFF2-40B4-BE49-F238E27FC236}">
                        <a16:creationId xmlns:a16="http://schemas.microsoft.com/office/drawing/2014/main" id="{B2107572-6BC6-118F-279A-26F48376E1BC}"/>
                      </a:ext>
                    </a:extLst>
                  </p:cNvPr>
                  <p:cNvPicPr/>
                  <p:nvPr/>
                </p:nvPicPr>
                <p:blipFill>
                  <a:blip r:embed="rId48"/>
                  <a:stretch>
                    <a:fillRect/>
                  </a:stretch>
                </p:blipFill>
                <p:spPr>
                  <a:xfrm>
                    <a:off x="7309977" y="1417156"/>
                    <a:ext cx="56326" cy="4284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72" name="Ink 71">
                    <a:extLst>
                      <a:ext uri="{FF2B5EF4-FFF2-40B4-BE49-F238E27FC236}">
                        <a16:creationId xmlns:a16="http://schemas.microsoft.com/office/drawing/2014/main" id="{656A9B7D-3114-30BA-D6A4-64EAA5591330}"/>
                      </a:ext>
                    </a:extLst>
                  </p14:cNvPr>
                  <p14:cNvContentPartPr/>
                  <p14:nvPr/>
                </p14:nvContentPartPr>
                <p14:xfrm>
                  <a:off x="7294222" y="1474396"/>
                  <a:ext cx="34560" cy="18360"/>
                </p14:xfrm>
              </p:contentPart>
            </mc:Choice>
            <mc:Fallback xmlns="">
              <p:pic>
                <p:nvPicPr>
                  <p:cNvPr id="72" name="Ink 71">
                    <a:extLst>
                      <a:ext uri="{FF2B5EF4-FFF2-40B4-BE49-F238E27FC236}">
                        <a16:creationId xmlns:a16="http://schemas.microsoft.com/office/drawing/2014/main" id="{656A9B7D-3114-30BA-D6A4-64EAA5591330}"/>
                      </a:ext>
                    </a:extLst>
                  </p:cNvPr>
                  <p:cNvPicPr/>
                  <p:nvPr/>
                </p:nvPicPr>
                <p:blipFill>
                  <a:blip r:embed="rId50"/>
                  <a:stretch>
                    <a:fillRect/>
                  </a:stretch>
                </p:blipFill>
                <p:spPr>
                  <a:xfrm>
                    <a:off x="7285222" y="1465216"/>
                    <a:ext cx="52200" cy="36353"/>
                  </a:xfrm>
                  <a:prstGeom prst="rect">
                    <a:avLst/>
                  </a:prstGeom>
                </p:spPr>
              </p:pic>
            </mc:Fallback>
          </mc:AlternateContent>
        </p:grpSp>
      </p:grpSp>
      <p:sp>
        <p:nvSpPr>
          <p:cNvPr id="3" name="TextBox 2">
            <a:extLst>
              <a:ext uri="{FF2B5EF4-FFF2-40B4-BE49-F238E27FC236}">
                <a16:creationId xmlns:a16="http://schemas.microsoft.com/office/drawing/2014/main" id="{07A7EAE1-F7CF-0C2A-1B0E-3DF83D0C34F0}"/>
              </a:ext>
            </a:extLst>
          </p:cNvPr>
          <p:cNvSpPr txBox="1"/>
          <p:nvPr/>
        </p:nvSpPr>
        <p:spPr>
          <a:xfrm>
            <a:off x="5610870" y="5377031"/>
            <a:ext cx="3560590" cy="253916"/>
          </a:xfrm>
          <a:prstGeom prst="rect">
            <a:avLst/>
          </a:prstGeom>
          <a:noFill/>
        </p:spPr>
        <p:txBody>
          <a:bodyPr wrap="none" rtlCol="0">
            <a:spAutoFit/>
          </a:bodyPr>
          <a:lstStyle/>
          <a:p>
            <a:r>
              <a:rPr lang="en-US" sz="1050"/>
              <a:t>Slide courtesy of Dr. Sharon Perrone, USDA-NRCS </a:t>
            </a:r>
          </a:p>
        </p:txBody>
      </p:sp>
    </p:spTree>
    <p:extLst>
      <p:ext uri="{BB962C8B-B14F-4D97-AF65-F5344CB8AC3E}">
        <p14:creationId xmlns:p14="http://schemas.microsoft.com/office/powerpoint/2010/main" val="35755415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7CD325-DBDE-EFEF-5894-136A32138F4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88951B6-8641-4C45-E90F-AEF98F7045B5}"/>
              </a:ext>
              <a:ext uri="{C183D7F6-B498-43B3-948B-1728B52AA6E4}">
                <adec:decorative xmlns:adec="http://schemas.microsoft.com/office/drawing/2017/decorative" val="1"/>
              </a:ext>
            </a:extLst>
          </p:cNvPr>
          <p:cNvSpPr/>
          <p:nvPr/>
        </p:nvSpPr>
        <p:spPr>
          <a:xfrm>
            <a:off x="435003" y="2390541"/>
            <a:ext cx="7111393" cy="162505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Content Placeholder 2">
            <a:extLst>
              <a:ext uri="{FF2B5EF4-FFF2-40B4-BE49-F238E27FC236}">
                <a16:creationId xmlns:a16="http://schemas.microsoft.com/office/drawing/2014/main" id="{F799BDD6-3AC3-71F5-F33D-01629527BC37}"/>
              </a:ext>
            </a:extLst>
          </p:cNvPr>
          <p:cNvSpPr>
            <a:spLocks noGrp="1"/>
          </p:cNvSpPr>
          <p:nvPr>
            <p:ph sz="quarter" idx="10"/>
          </p:nvPr>
        </p:nvSpPr>
        <p:spPr>
          <a:xfrm>
            <a:off x="584653" y="2472979"/>
            <a:ext cx="6992332" cy="2098919"/>
          </a:xfrm>
        </p:spPr>
        <p:txBody>
          <a:bodyPr/>
          <a:lstStyle/>
          <a:p>
            <a:pPr marL="0" indent="0">
              <a:buNone/>
            </a:pPr>
            <a:r>
              <a:rPr lang="en-US">
                <a:solidFill>
                  <a:srgbClr val="181717"/>
                </a:solidFill>
                <a:latin typeface="Montserrat" pitchFamily="2" charset="0"/>
              </a:rPr>
              <a:t>Macroaggregates can form first via soil structural stabilizers such as roots and fungal hyphae; microaggregates form within these protected structures.</a:t>
            </a:r>
          </a:p>
        </p:txBody>
      </p:sp>
      <p:sp>
        <p:nvSpPr>
          <p:cNvPr id="6" name="Rectangle 5">
            <a:extLst>
              <a:ext uri="{FF2B5EF4-FFF2-40B4-BE49-F238E27FC236}">
                <a16:creationId xmlns:a16="http://schemas.microsoft.com/office/drawing/2014/main" id="{B7A12ED5-9EEC-834A-DDAF-A104A9A306FE}"/>
              </a:ext>
              <a:ext uri="{C183D7F6-B498-43B3-948B-1728B52AA6E4}">
                <adec:decorative xmlns:adec="http://schemas.microsoft.com/office/drawing/2017/decorative" val="1"/>
              </a:ext>
            </a:extLst>
          </p:cNvPr>
          <p:cNvSpPr/>
          <p:nvPr/>
        </p:nvSpPr>
        <p:spPr>
          <a:xfrm>
            <a:off x="229970" y="2199647"/>
            <a:ext cx="7496666" cy="2007335"/>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9D47EBCD-864F-91A5-07EB-1F7F90ED7D9C}"/>
              </a:ext>
              <a:ext uri="{C183D7F6-B498-43B3-948B-1728B52AA6E4}">
                <adec:decorative xmlns:adec="http://schemas.microsoft.com/office/drawing/2017/decorative" val="1"/>
              </a:ext>
            </a:extLst>
          </p:cNvPr>
          <p:cNvSpPr/>
          <p:nvPr/>
        </p:nvSpPr>
        <p:spPr>
          <a:xfrm>
            <a:off x="2207051" y="3754992"/>
            <a:ext cx="6706980" cy="1621680"/>
          </a:xfrm>
          <a:prstGeom prst="rect">
            <a:avLst/>
          </a:prstGeom>
          <a:solidFill>
            <a:schemeClr val="accent2"/>
          </a:solid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Content Placeholder 2">
            <a:extLst>
              <a:ext uri="{FF2B5EF4-FFF2-40B4-BE49-F238E27FC236}">
                <a16:creationId xmlns:a16="http://schemas.microsoft.com/office/drawing/2014/main" id="{01A8A658-5DE3-8465-B4E1-BD01029485E8}"/>
              </a:ext>
            </a:extLst>
          </p:cNvPr>
          <p:cNvSpPr txBox="1">
            <a:spLocks/>
          </p:cNvSpPr>
          <p:nvPr/>
        </p:nvSpPr>
        <p:spPr>
          <a:xfrm>
            <a:off x="2425412" y="4015316"/>
            <a:ext cx="6270258" cy="1695669"/>
          </a:xfrm>
          <a:prstGeom prst="rect">
            <a:avLst/>
          </a:prstGeom>
        </p:spPr>
        <p:txBody>
          <a:bodyPr/>
          <a:lstStyle>
            <a:lvl1pPr marL="228594" indent="-228594" algn="l" defTabSz="914377" rtl="0" eaLnBrk="1" latinLnBrk="0" hangingPunct="1">
              <a:lnSpc>
                <a:spcPct val="108000"/>
              </a:lnSpc>
              <a:spcBef>
                <a:spcPts val="1000"/>
              </a:spcBef>
              <a:buClr>
                <a:schemeClr val="accent1"/>
              </a:buClr>
              <a:buFont typeface="Wingdings" panose="05000000000000000000" pitchFamily="2" charset="2"/>
              <a:buChar char="§"/>
              <a:defRPr sz="2800" kern="1200">
                <a:solidFill>
                  <a:schemeClr val="bg2">
                    <a:lumMod val="10000"/>
                  </a:schemeClr>
                </a:solidFill>
                <a:latin typeface="+mn-lt"/>
                <a:ea typeface="+mn-ea"/>
                <a:cs typeface="+mn-cs"/>
              </a:defRPr>
            </a:lvl1pPr>
            <a:lvl2pPr marL="685783" indent="-228594" algn="l" defTabSz="914377" rtl="0" eaLnBrk="1" latinLnBrk="0" hangingPunct="1">
              <a:lnSpc>
                <a:spcPct val="108000"/>
              </a:lnSpc>
              <a:spcBef>
                <a:spcPts val="500"/>
              </a:spcBef>
              <a:buClr>
                <a:schemeClr val="accent1"/>
              </a:buClr>
              <a:buFont typeface="Wingdings" panose="05000000000000000000" pitchFamily="2" charset="2"/>
              <a:buChar char="§"/>
              <a:defRPr sz="2400" kern="1200">
                <a:solidFill>
                  <a:schemeClr val="bg2">
                    <a:lumMod val="10000"/>
                  </a:schemeClr>
                </a:solidFill>
                <a:latin typeface="+mn-lt"/>
                <a:ea typeface="+mn-ea"/>
                <a:cs typeface="+mn-cs"/>
              </a:defRPr>
            </a:lvl2pPr>
            <a:lvl3pPr marL="1142971" indent="-228594" algn="l" defTabSz="914377" rtl="0" eaLnBrk="1" latinLnBrk="0" hangingPunct="1">
              <a:lnSpc>
                <a:spcPct val="108000"/>
              </a:lnSpc>
              <a:spcBef>
                <a:spcPts val="500"/>
              </a:spcBef>
              <a:buClr>
                <a:schemeClr val="accent1"/>
              </a:buClr>
              <a:buFont typeface="Wingdings" panose="05000000000000000000" pitchFamily="2" charset="2"/>
              <a:buChar char="§"/>
              <a:defRPr sz="2000" kern="1200">
                <a:solidFill>
                  <a:schemeClr val="bg2">
                    <a:lumMod val="10000"/>
                  </a:schemeClr>
                </a:solidFill>
                <a:latin typeface="+mn-lt"/>
                <a:ea typeface="+mn-ea"/>
                <a:cs typeface="+mn-cs"/>
              </a:defRPr>
            </a:lvl3pPr>
            <a:lvl4pPr marL="1600160" indent="-228594" algn="l" defTabSz="914377" rtl="0" eaLnBrk="1" latinLnBrk="0" hangingPunct="1">
              <a:lnSpc>
                <a:spcPct val="108000"/>
              </a:lnSpc>
              <a:spcBef>
                <a:spcPts val="500"/>
              </a:spcBef>
              <a:buClr>
                <a:schemeClr val="accent1"/>
              </a:buClr>
              <a:buFont typeface="Wingdings" panose="05000000000000000000" pitchFamily="2" charset="2"/>
              <a:buChar char="§"/>
              <a:defRPr sz="1800" kern="1200">
                <a:solidFill>
                  <a:schemeClr val="bg2">
                    <a:lumMod val="10000"/>
                  </a:schemeClr>
                </a:solidFill>
                <a:latin typeface="+mn-lt"/>
                <a:ea typeface="+mn-ea"/>
                <a:cs typeface="+mn-cs"/>
              </a:defRPr>
            </a:lvl4pPr>
            <a:lvl5pPr marL="2057349" indent="-228594" algn="l" defTabSz="914377" rtl="0" eaLnBrk="1" latinLnBrk="0" hangingPunct="1">
              <a:lnSpc>
                <a:spcPct val="108000"/>
              </a:lnSpc>
              <a:spcBef>
                <a:spcPts val="500"/>
              </a:spcBef>
              <a:buClr>
                <a:schemeClr val="accent1"/>
              </a:buClr>
              <a:buFont typeface="Wingdings" panose="05000000000000000000" pitchFamily="2" charset="2"/>
              <a:buChar char="§"/>
              <a:defRPr sz="1800" kern="1200">
                <a:solidFill>
                  <a:schemeClr val="bg2">
                    <a:lumMod val="10000"/>
                  </a:schemeClr>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100">
                <a:solidFill>
                  <a:schemeClr val="bg1"/>
                </a:solidFill>
                <a:latin typeface="Montserrat" pitchFamily="2" charset="0"/>
              </a:rPr>
              <a:t>Old, free microaggregates can agglomerate into macroaggregates through the addition of fresh organic inputs.</a:t>
            </a:r>
          </a:p>
        </p:txBody>
      </p:sp>
      <p:sp>
        <p:nvSpPr>
          <p:cNvPr id="10" name="Title 1">
            <a:extLst>
              <a:ext uri="{FF2B5EF4-FFF2-40B4-BE49-F238E27FC236}">
                <a16:creationId xmlns:a16="http://schemas.microsoft.com/office/drawing/2014/main" id="{87E43FBE-8BE7-B102-33F4-F94D8ED7F02E}"/>
              </a:ext>
            </a:extLst>
          </p:cNvPr>
          <p:cNvSpPr>
            <a:spLocks noGrp="1"/>
          </p:cNvSpPr>
          <p:nvPr>
            <p:ph type="title"/>
          </p:nvPr>
        </p:nvSpPr>
        <p:spPr>
          <a:xfrm>
            <a:off x="229970" y="1488695"/>
            <a:ext cx="7886700" cy="397764"/>
          </a:xfrm>
        </p:spPr>
        <p:txBody>
          <a:bodyPr>
            <a:noAutofit/>
          </a:bodyPr>
          <a:lstStyle/>
          <a:p>
            <a:r>
              <a:rPr lang="en-US"/>
              <a:t>Formation of soil aggregates</a:t>
            </a:r>
          </a:p>
        </p:txBody>
      </p:sp>
      <p:sp>
        <p:nvSpPr>
          <p:cNvPr id="2" name="TextBox 1">
            <a:extLst>
              <a:ext uri="{FF2B5EF4-FFF2-40B4-BE49-F238E27FC236}">
                <a16:creationId xmlns:a16="http://schemas.microsoft.com/office/drawing/2014/main" id="{18F7BE76-6B70-9308-1E68-06E7AEA64507}"/>
              </a:ext>
            </a:extLst>
          </p:cNvPr>
          <p:cNvSpPr txBox="1"/>
          <p:nvPr/>
        </p:nvSpPr>
        <p:spPr>
          <a:xfrm>
            <a:off x="128587" y="5340108"/>
            <a:ext cx="3560590" cy="253916"/>
          </a:xfrm>
          <a:prstGeom prst="rect">
            <a:avLst/>
          </a:prstGeom>
          <a:noFill/>
        </p:spPr>
        <p:txBody>
          <a:bodyPr wrap="none" rtlCol="0">
            <a:spAutoFit/>
          </a:bodyPr>
          <a:lstStyle/>
          <a:p>
            <a:r>
              <a:rPr lang="en-US" sz="1050"/>
              <a:t>Slide courtesy of Dr. Sharon Perrone, USDA-NRCS </a:t>
            </a:r>
          </a:p>
        </p:txBody>
      </p:sp>
    </p:spTree>
    <p:extLst>
      <p:ext uri="{BB962C8B-B14F-4D97-AF65-F5344CB8AC3E}">
        <p14:creationId xmlns:p14="http://schemas.microsoft.com/office/powerpoint/2010/main" val="2055564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0C2DB15-D31F-E906-8D8C-A9CE929ADDB1}"/>
              </a:ext>
            </a:extLst>
          </p:cNvPr>
          <p:cNvSpPr txBox="1">
            <a:spLocks noGrp="1"/>
          </p:cNvSpPr>
          <p:nvPr>
            <p:ph type="title" idx="4294967295"/>
          </p:nvPr>
        </p:nvSpPr>
        <p:spPr>
          <a:xfrm>
            <a:off x="266700" y="1346597"/>
            <a:ext cx="5682854" cy="530915"/>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lnSpc>
                <a:spcPct val="100000"/>
              </a:lnSpc>
              <a:spcBef>
                <a:spcPts val="0"/>
              </a:spcBef>
              <a:defRPr/>
            </a:pPr>
            <a:r>
              <a:rPr lang="en-US" sz="3000" b="1">
                <a:solidFill>
                  <a:srgbClr val="002C76"/>
                </a:solidFill>
                <a:ea typeface="+mn-ea"/>
                <a:cs typeface="Arial" panose="020B0604020202020204" pitchFamily="34" charset="0"/>
              </a:rPr>
              <a:t>Learning Objectives</a:t>
            </a:r>
          </a:p>
        </p:txBody>
      </p:sp>
      <p:sp>
        <p:nvSpPr>
          <p:cNvPr id="3" name="TextBox 2">
            <a:extLst>
              <a:ext uri="{FF2B5EF4-FFF2-40B4-BE49-F238E27FC236}">
                <a16:creationId xmlns:a16="http://schemas.microsoft.com/office/drawing/2014/main" id="{5F7263ED-2378-0267-DE58-5EE573BD5385}"/>
              </a:ext>
            </a:extLst>
          </p:cNvPr>
          <p:cNvSpPr txBox="1"/>
          <p:nvPr/>
        </p:nvSpPr>
        <p:spPr>
          <a:xfrm>
            <a:off x="335280" y="2263297"/>
            <a:ext cx="8069580" cy="2954655"/>
          </a:xfrm>
          <a:prstGeom prst="rect">
            <a:avLst/>
          </a:prstGeom>
          <a:noFill/>
        </p:spPr>
        <p:txBody>
          <a:bodyPr wrap="square">
            <a:spAutoFit/>
          </a:bodyPr>
          <a:lstStyle/>
          <a:p>
            <a:pPr marL="214313" indent="-214313">
              <a:buFont typeface="Arial" panose="020B0604020202020204" pitchFamily="34" charset="0"/>
              <a:buChar char="•"/>
            </a:pPr>
            <a:r>
              <a:rPr lang="en-US" sz="2400"/>
              <a:t>Review carbon cycling in forest ecosystems, with a focus on soils.</a:t>
            </a:r>
          </a:p>
          <a:p>
            <a:pPr marL="214313" indent="-214313">
              <a:buFont typeface="Arial" panose="020B0604020202020204" pitchFamily="34" charset="0"/>
              <a:buChar char="•"/>
            </a:pPr>
            <a:endParaRPr lang="en-US" sz="600"/>
          </a:p>
          <a:p>
            <a:pPr marL="214313" indent="-214313">
              <a:buFont typeface="Arial" panose="020B0604020202020204" pitchFamily="34" charset="0"/>
              <a:buChar char="•"/>
            </a:pPr>
            <a:r>
              <a:rPr lang="en-US" sz="2400"/>
              <a:t>Understand mechanisms for carbon sequestration in forest systems.</a:t>
            </a:r>
          </a:p>
          <a:p>
            <a:pPr marL="214313" indent="-214313">
              <a:buFont typeface="Arial" panose="020B0604020202020204" pitchFamily="34" charset="0"/>
              <a:buChar char="•"/>
            </a:pPr>
            <a:endParaRPr lang="en-US" sz="600"/>
          </a:p>
          <a:p>
            <a:pPr marL="214313" indent="-214313">
              <a:buFont typeface="Arial" panose="020B0604020202020204" pitchFamily="34" charset="0"/>
              <a:buChar char="•"/>
            </a:pPr>
            <a:r>
              <a:rPr lang="en-US" sz="2400"/>
              <a:t>Discuss relevant conservation practices.</a:t>
            </a:r>
          </a:p>
          <a:p>
            <a:pPr marL="214313" indent="-214313">
              <a:buFont typeface="Arial" panose="020B0604020202020204" pitchFamily="34" charset="0"/>
              <a:buChar char="•"/>
            </a:pPr>
            <a:endParaRPr lang="en-US" sz="600"/>
          </a:p>
          <a:p>
            <a:pPr marL="214313" indent="-214313">
              <a:buFont typeface="Arial" panose="020B0604020202020204" pitchFamily="34" charset="0"/>
              <a:buChar char="•"/>
            </a:pPr>
            <a:r>
              <a:rPr lang="en-US" sz="2400"/>
              <a:t>Articulate why carbon sequestration in forest soils matters.</a:t>
            </a:r>
          </a:p>
        </p:txBody>
      </p:sp>
    </p:spTree>
    <p:extLst>
      <p:ext uri="{BB962C8B-B14F-4D97-AF65-F5344CB8AC3E}">
        <p14:creationId xmlns:p14="http://schemas.microsoft.com/office/powerpoint/2010/main" val="31093683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342466-0BED-9592-06E3-0B0623487C1E}"/>
              </a:ext>
            </a:extLst>
          </p:cNvPr>
          <p:cNvSpPr>
            <a:spLocks noGrp="1"/>
          </p:cNvSpPr>
          <p:nvPr>
            <p:ph type="body" sz="quarter" idx="13"/>
          </p:nvPr>
        </p:nvSpPr>
        <p:spPr/>
        <p:txBody>
          <a:bodyPr/>
          <a:lstStyle/>
          <a:p>
            <a:r>
              <a:rPr lang="en-US"/>
              <a:t>5 main controls on aggregation</a:t>
            </a:r>
          </a:p>
        </p:txBody>
      </p:sp>
      <p:pic>
        <p:nvPicPr>
          <p:cNvPr id="3" name="Picture 2" descr="drawn Graphic showing soil fauna, microbes, roots/plants, inorganic binding agents, and environmental variables affect on soil aggregation.">
            <a:extLst>
              <a:ext uri="{FF2B5EF4-FFF2-40B4-BE49-F238E27FC236}">
                <a16:creationId xmlns:a16="http://schemas.microsoft.com/office/drawing/2014/main" id="{A672EEAB-4F54-9B56-5AA7-42206F3CBB08}"/>
              </a:ext>
            </a:extLst>
          </p:cNvPr>
          <p:cNvPicPr>
            <a:picLocks noChangeAspect="1"/>
          </p:cNvPicPr>
          <p:nvPr/>
        </p:nvPicPr>
        <p:blipFill>
          <a:blip r:embed="rId2"/>
          <a:srcRect t="23002"/>
          <a:stretch/>
        </p:blipFill>
        <p:spPr>
          <a:xfrm>
            <a:off x="608648" y="2228850"/>
            <a:ext cx="7417326" cy="3212531"/>
          </a:xfrm>
          <a:prstGeom prst="rect">
            <a:avLst/>
          </a:prstGeom>
        </p:spPr>
      </p:pic>
      <p:sp>
        <p:nvSpPr>
          <p:cNvPr id="4" name="TextBox 3">
            <a:extLst>
              <a:ext uri="{FF2B5EF4-FFF2-40B4-BE49-F238E27FC236}">
                <a16:creationId xmlns:a16="http://schemas.microsoft.com/office/drawing/2014/main" id="{07607D2A-06C5-B6F7-78C5-13B94342A54E}"/>
              </a:ext>
            </a:extLst>
          </p:cNvPr>
          <p:cNvSpPr txBox="1"/>
          <p:nvPr/>
        </p:nvSpPr>
        <p:spPr>
          <a:xfrm>
            <a:off x="5512117" y="5260805"/>
            <a:ext cx="3560590" cy="253916"/>
          </a:xfrm>
          <a:prstGeom prst="rect">
            <a:avLst/>
          </a:prstGeom>
          <a:noFill/>
        </p:spPr>
        <p:txBody>
          <a:bodyPr wrap="none" rtlCol="0">
            <a:spAutoFit/>
          </a:bodyPr>
          <a:lstStyle/>
          <a:p>
            <a:r>
              <a:rPr lang="en-US" sz="1050"/>
              <a:t>Slide courtesy of Dr. Sharon Perrone, USDA-NRCS </a:t>
            </a:r>
          </a:p>
        </p:txBody>
      </p:sp>
    </p:spTree>
    <p:extLst>
      <p:ext uri="{BB962C8B-B14F-4D97-AF65-F5344CB8AC3E}">
        <p14:creationId xmlns:p14="http://schemas.microsoft.com/office/powerpoint/2010/main" val="16367772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0F6CA58-4CB9-FEA3-1C70-1CA63A323225}"/>
              </a:ext>
            </a:extLst>
          </p:cNvPr>
          <p:cNvSpPr>
            <a:spLocks noGrp="1"/>
          </p:cNvSpPr>
          <p:nvPr>
            <p:ph type="body" sz="quarter" idx="13"/>
          </p:nvPr>
        </p:nvSpPr>
        <p:spPr/>
        <p:txBody>
          <a:bodyPr/>
          <a:lstStyle/>
          <a:p>
            <a:r>
              <a:rPr lang="en-US"/>
              <a:t>5 main controls on aggregation</a:t>
            </a:r>
          </a:p>
        </p:txBody>
      </p:sp>
      <p:pic>
        <p:nvPicPr>
          <p:cNvPr id="3" name="Picture 2">
            <a:extLst>
              <a:ext uri="{FF2B5EF4-FFF2-40B4-BE49-F238E27FC236}">
                <a16:creationId xmlns:a16="http://schemas.microsoft.com/office/drawing/2014/main" id="{5887A7F9-B63A-5B11-A482-104D4E1DAA73}"/>
              </a:ext>
              <a:ext uri="{C183D7F6-B498-43B3-948B-1728B52AA6E4}">
                <adec:decorative xmlns:adec="http://schemas.microsoft.com/office/drawing/2017/decorative" val="1"/>
              </a:ext>
            </a:extLst>
          </p:cNvPr>
          <p:cNvPicPr>
            <a:picLocks noChangeAspect="1"/>
          </p:cNvPicPr>
          <p:nvPr/>
        </p:nvPicPr>
        <p:blipFill>
          <a:blip r:embed="rId2"/>
          <a:srcRect t="23335"/>
          <a:stretch/>
        </p:blipFill>
        <p:spPr>
          <a:xfrm>
            <a:off x="788670" y="2114833"/>
            <a:ext cx="7526655" cy="3245772"/>
          </a:xfrm>
          <a:prstGeom prst="rect">
            <a:avLst/>
          </a:prstGeom>
        </p:spPr>
      </p:pic>
      <p:sp>
        <p:nvSpPr>
          <p:cNvPr id="4" name="TextBox 3">
            <a:extLst>
              <a:ext uri="{FF2B5EF4-FFF2-40B4-BE49-F238E27FC236}">
                <a16:creationId xmlns:a16="http://schemas.microsoft.com/office/drawing/2014/main" id="{7A7BE48B-8DC7-BEE4-6AC3-DAE90B356D06}"/>
              </a:ext>
            </a:extLst>
          </p:cNvPr>
          <p:cNvSpPr txBox="1"/>
          <p:nvPr/>
        </p:nvSpPr>
        <p:spPr>
          <a:xfrm>
            <a:off x="5563552" y="5260805"/>
            <a:ext cx="3560590" cy="253916"/>
          </a:xfrm>
          <a:prstGeom prst="rect">
            <a:avLst/>
          </a:prstGeom>
          <a:noFill/>
        </p:spPr>
        <p:txBody>
          <a:bodyPr wrap="none" rtlCol="0">
            <a:spAutoFit/>
          </a:bodyPr>
          <a:lstStyle/>
          <a:p>
            <a:r>
              <a:rPr lang="en-US" sz="1050"/>
              <a:t>Slide courtesy of Dr. Sharon Perrone, USDA-NRCS </a:t>
            </a:r>
          </a:p>
        </p:txBody>
      </p:sp>
    </p:spTree>
    <p:extLst>
      <p:ext uri="{BB962C8B-B14F-4D97-AF65-F5344CB8AC3E}">
        <p14:creationId xmlns:p14="http://schemas.microsoft.com/office/powerpoint/2010/main" val="16970486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5DF2B7-7D8F-F4CB-573F-ACB181F0153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BE8F483-D131-096A-C319-B39DF14862D5}"/>
              </a:ext>
            </a:extLst>
          </p:cNvPr>
          <p:cNvSpPr>
            <a:spLocks noGrp="1"/>
          </p:cNvSpPr>
          <p:nvPr>
            <p:ph type="body" sz="quarter" idx="13"/>
          </p:nvPr>
        </p:nvSpPr>
        <p:spPr>
          <a:xfrm>
            <a:off x="147584" y="832704"/>
            <a:ext cx="8184886" cy="531082"/>
          </a:xfrm>
        </p:spPr>
        <p:txBody>
          <a:bodyPr/>
          <a:lstStyle/>
          <a:p>
            <a:r>
              <a:rPr lang="en-US" dirty="0"/>
              <a:t>Managing plant residue/soil cover</a:t>
            </a:r>
          </a:p>
        </p:txBody>
      </p:sp>
      <p:pic>
        <p:nvPicPr>
          <p:cNvPr id="5" name="Picture 4" descr="A group of people in a forest&#10;with a hole dug in the soil in the middle of them.">
            <a:extLst>
              <a:ext uri="{FF2B5EF4-FFF2-40B4-BE49-F238E27FC236}">
                <a16:creationId xmlns:a16="http://schemas.microsoft.com/office/drawing/2014/main" id="{60C6502D-7044-542E-4CB2-4699B01D11F1}"/>
              </a:ext>
            </a:extLst>
          </p:cNvPr>
          <p:cNvPicPr>
            <a:picLocks noChangeAspect="1"/>
          </p:cNvPicPr>
          <p:nvPr/>
        </p:nvPicPr>
        <p:blipFill>
          <a:blip r:embed="rId2">
            <a:extLst>
              <a:ext uri="{28A0092B-C50C-407E-A947-70E740481C1C}">
                <a14:useLocalDpi xmlns:a14="http://schemas.microsoft.com/office/drawing/2010/main" val="0"/>
              </a:ext>
            </a:extLst>
          </a:blip>
          <a:srcRect t="1624" b="3812"/>
          <a:stretch/>
        </p:blipFill>
        <p:spPr>
          <a:xfrm>
            <a:off x="3799053" y="2125980"/>
            <a:ext cx="5219215" cy="3701619"/>
          </a:xfrm>
          <a:prstGeom prst="rect">
            <a:avLst/>
          </a:prstGeom>
        </p:spPr>
      </p:pic>
      <p:sp>
        <p:nvSpPr>
          <p:cNvPr id="7" name="TextBox 6">
            <a:extLst>
              <a:ext uri="{FF2B5EF4-FFF2-40B4-BE49-F238E27FC236}">
                <a16:creationId xmlns:a16="http://schemas.microsoft.com/office/drawing/2014/main" id="{4635656C-5259-630A-6BD3-9A1C8F7CB216}"/>
              </a:ext>
            </a:extLst>
          </p:cNvPr>
          <p:cNvSpPr txBox="1"/>
          <p:nvPr/>
        </p:nvSpPr>
        <p:spPr>
          <a:xfrm>
            <a:off x="259886" y="2041947"/>
            <a:ext cx="3420574" cy="3785652"/>
          </a:xfrm>
          <a:prstGeom prst="rect">
            <a:avLst/>
          </a:prstGeom>
          <a:noFill/>
        </p:spPr>
        <p:txBody>
          <a:bodyPr wrap="square">
            <a:spAutoFit/>
          </a:bodyPr>
          <a:lstStyle/>
          <a:p>
            <a:r>
              <a:rPr lang="en-US" sz="2400" dirty="0">
                <a:latin typeface="Montserrat" pitchFamily="2" charset="0"/>
              </a:rPr>
              <a:t>How does litter management impact C storage and soil health?</a:t>
            </a:r>
          </a:p>
          <a:p>
            <a:endParaRPr lang="en-US" sz="2400" dirty="0">
              <a:latin typeface="Montserrat" pitchFamily="2" charset="0"/>
            </a:endParaRPr>
          </a:p>
          <a:p>
            <a:r>
              <a:rPr lang="en-US" sz="2400" dirty="0">
                <a:latin typeface="Montserrat" pitchFamily="2" charset="0"/>
              </a:rPr>
              <a:t>What considerations should we discuss when managing for soil cover/plant litter in forests?</a:t>
            </a:r>
          </a:p>
        </p:txBody>
      </p:sp>
    </p:spTree>
    <p:extLst>
      <p:ext uri="{BB962C8B-B14F-4D97-AF65-F5344CB8AC3E}">
        <p14:creationId xmlns:p14="http://schemas.microsoft.com/office/powerpoint/2010/main" val="5424532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7" descr="A musk ox grazing in a green grass pasture with trees in the background.">
            <a:extLst>
              <a:ext uri="{FF2B5EF4-FFF2-40B4-BE49-F238E27FC236}">
                <a16:creationId xmlns:a16="http://schemas.microsoft.com/office/drawing/2014/main" id="{5A6284E5-6955-2B15-0C32-91BC5768F9EB}"/>
              </a:ext>
            </a:extLst>
          </p:cNvPr>
          <p:cNvPicPr>
            <a:picLocks noChangeAspect="1"/>
          </p:cNvPicPr>
          <p:nvPr/>
        </p:nvPicPr>
        <p:blipFill>
          <a:blip r:embed="rId3">
            <a:extLst>
              <a:ext uri="{28A0092B-C50C-407E-A947-70E740481C1C}">
                <a14:useLocalDpi xmlns:a14="http://schemas.microsoft.com/office/drawing/2010/main" val="0"/>
              </a:ext>
            </a:extLst>
          </a:blip>
          <a:srcRect t="18605" b="2936"/>
          <a:stretch/>
        </p:blipFill>
        <p:spPr>
          <a:xfrm rot="5400000">
            <a:off x="5678923" y="2119194"/>
            <a:ext cx="4341258" cy="2554605"/>
          </a:xfrm>
          <a:prstGeom prst="rect">
            <a:avLst/>
          </a:prstGeom>
          <a:effectLst/>
        </p:spPr>
      </p:pic>
      <p:sp>
        <p:nvSpPr>
          <p:cNvPr id="4" name="TextBox 3">
            <a:extLst>
              <a:ext uri="{FF2B5EF4-FFF2-40B4-BE49-F238E27FC236}">
                <a16:creationId xmlns:a16="http://schemas.microsoft.com/office/drawing/2014/main" id="{601C8B84-0770-E0FE-8FB3-CC6BF9B2901D}"/>
              </a:ext>
            </a:extLst>
          </p:cNvPr>
          <p:cNvSpPr txBox="1"/>
          <p:nvPr/>
        </p:nvSpPr>
        <p:spPr>
          <a:xfrm>
            <a:off x="17146" y="1290875"/>
            <a:ext cx="5949314" cy="1015663"/>
          </a:xfrm>
          <a:prstGeom prst="rect">
            <a:avLst/>
          </a:prstGeom>
          <a:noFill/>
        </p:spPr>
        <p:txBody>
          <a:bodyPr wrap="square">
            <a:spAutoFit/>
          </a:bodyPr>
          <a:lstStyle/>
          <a:p>
            <a:r>
              <a:rPr lang="en-US" sz="3000" b="1">
                <a:solidFill>
                  <a:schemeClr val="accent4"/>
                </a:solidFill>
                <a:latin typeface="+mj-lt"/>
              </a:rPr>
              <a:t>Where do soil biota fit in with C sequestration? </a:t>
            </a:r>
          </a:p>
        </p:txBody>
      </p:sp>
      <p:sp>
        <p:nvSpPr>
          <p:cNvPr id="6" name="TextBox 5">
            <a:extLst>
              <a:ext uri="{FF2B5EF4-FFF2-40B4-BE49-F238E27FC236}">
                <a16:creationId xmlns:a16="http://schemas.microsoft.com/office/drawing/2014/main" id="{2241818B-DC84-2BFD-D47C-F9AD6B5F93CD}"/>
              </a:ext>
            </a:extLst>
          </p:cNvPr>
          <p:cNvSpPr txBox="1"/>
          <p:nvPr/>
        </p:nvSpPr>
        <p:spPr>
          <a:xfrm>
            <a:off x="145732" y="2405927"/>
            <a:ext cx="6212204" cy="2839239"/>
          </a:xfrm>
          <a:prstGeom prst="rect">
            <a:avLst/>
          </a:prstGeom>
          <a:noFill/>
        </p:spPr>
        <p:txBody>
          <a:bodyPr wrap="square" lIns="68580" tIns="34290" rIns="68580" bIns="34290" anchor="t">
            <a:spAutoFit/>
          </a:bodyPr>
          <a:lstStyle/>
          <a:p>
            <a:r>
              <a:rPr lang="en-US" b="1"/>
              <a:t>Soil Organisms</a:t>
            </a:r>
          </a:p>
          <a:p>
            <a:pPr marL="214313" indent="-214313">
              <a:buFont typeface="Arial" panose="020B0604020202020204" pitchFamily="34" charset="0"/>
              <a:buChar char="•"/>
            </a:pPr>
            <a:r>
              <a:rPr lang="en-US"/>
              <a:t>Decompose organic residues.</a:t>
            </a:r>
          </a:p>
          <a:p>
            <a:pPr marL="214313" indent="-214313">
              <a:buFont typeface="Arial" panose="020B0604020202020204" pitchFamily="34" charset="0"/>
              <a:buChar char="•"/>
            </a:pPr>
            <a:r>
              <a:rPr lang="en-US"/>
              <a:t>Exude polysaccharides and other extracellular polymeric substances  </a:t>
            </a:r>
          </a:p>
          <a:p>
            <a:pPr marL="214313" indent="-214313">
              <a:buFont typeface="Arial" panose="020B0604020202020204" pitchFamily="34" charset="0"/>
              <a:buChar char="•"/>
            </a:pPr>
            <a:r>
              <a:rPr lang="en-US"/>
              <a:t>Form macroaggregates</a:t>
            </a:r>
          </a:p>
          <a:p>
            <a:pPr marL="214313" indent="-214313">
              <a:buFont typeface="Arial" panose="020B0604020202020204" pitchFamily="34" charset="0"/>
              <a:buChar char="•"/>
            </a:pPr>
            <a:r>
              <a:rPr lang="en-US"/>
              <a:t>Improve plant biomass production, suppress pests, and modify nutrient availability and/or slow decomposition.</a:t>
            </a:r>
          </a:p>
          <a:p>
            <a:pPr marL="214313" indent="-214313">
              <a:buFont typeface="Arial" panose="020B0604020202020204" pitchFamily="34" charset="0"/>
              <a:buChar char="•"/>
            </a:pPr>
            <a:r>
              <a:rPr lang="en-US"/>
              <a:t>Most of the stable SOC is derived from roots and fungi.</a:t>
            </a:r>
          </a:p>
        </p:txBody>
      </p:sp>
    </p:spTree>
    <p:extLst>
      <p:ext uri="{BB962C8B-B14F-4D97-AF65-F5344CB8AC3E}">
        <p14:creationId xmlns:p14="http://schemas.microsoft.com/office/powerpoint/2010/main" val="32844651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01C8B84-0770-E0FE-8FB3-CC6BF9B2901D}"/>
              </a:ext>
            </a:extLst>
          </p:cNvPr>
          <p:cNvSpPr txBox="1"/>
          <p:nvPr/>
        </p:nvSpPr>
        <p:spPr>
          <a:xfrm>
            <a:off x="17146" y="1290875"/>
            <a:ext cx="6555104" cy="1015663"/>
          </a:xfrm>
          <a:prstGeom prst="rect">
            <a:avLst/>
          </a:prstGeom>
          <a:noFill/>
        </p:spPr>
        <p:txBody>
          <a:bodyPr wrap="square">
            <a:spAutoFit/>
          </a:bodyPr>
          <a:lstStyle/>
          <a:p>
            <a:r>
              <a:rPr lang="en-US" sz="3000" b="1">
                <a:solidFill>
                  <a:schemeClr val="accent4"/>
                </a:solidFill>
                <a:latin typeface="+mj-lt"/>
              </a:rPr>
              <a:t>Where do soil biota fit in with C sequestration? Example: </a:t>
            </a:r>
          </a:p>
        </p:txBody>
      </p:sp>
      <p:sp>
        <p:nvSpPr>
          <p:cNvPr id="6" name="TextBox 5">
            <a:extLst>
              <a:ext uri="{FF2B5EF4-FFF2-40B4-BE49-F238E27FC236}">
                <a16:creationId xmlns:a16="http://schemas.microsoft.com/office/drawing/2014/main" id="{2241818B-DC84-2BFD-D47C-F9AD6B5F93CD}"/>
              </a:ext>
            </a:extLst>
          </p:cNvPr>
          <p:cNvSpPr txBox="1"/>
          <p:nvPr/>
        </p:nvSpPr>
        <p:spPr>
          <a:xfrm>
            <a:off x="188596" y="2566907"/>
            <a:ext cx="6212204" cy="2862322"/>
          </a:xfrm>
          <a:prstGeom prst="rect">
            <a:avLst/>
          </a:prstGeom>
          <a:noFill/>
        </p:spPr>
        <p:txBody>
          <a:bodyPr wrap="square">
            <a:spAutoFit/>
          </a:bodyPr>
          <a:lstStyle/>
          <a:p>
            <a:pPr marL="257175" indent="-257175">
              <a:buFont typeface="Arial" panose="020B0604020202020204" pitchFamily="34" charset="0"/>
              <a:buChar char="•"/>
            </a:pPr>
            <a:r>
              <a:rPr lang="en-US"/>
              <a:t>Ectomycorrhizal fungi (EMF) - boreal and temperate forests.</a:t>
            </a:r>
          </a:p>
          <a:p>
            <a:pPr marL="257175" indent="-257175">
              <a:buFont typeface="Arial" panose="020B0604020202020204" pitchFamily="34" charset="0"/>
              <a:buChar char="•"/>
            </a:pPr>
            <a:r>
              <a:rPr lang="en-US"/>
              <a:t>Plants with EMF associations increased biomass by 30% in response to elevated CO2 regardless of N availability (</a:t>
            </a:r>
            <a:r>
              <a:rPr lang="en-US" err="1"/>
              <a:t>Terrer</a:t>
            </a:r>
            <a:r>
              <a:rPr lang="en-US"/>
              <a:t> et al., 2016).</a:t>
            </a:r>
          </a:p>
          <a:p>
            <a:pPr marL="257175" indent="-257175">
              <a:buFont typeface="Arial" panose="020B0604020202020204" pitchFamily="34" charset="0"/>
              <a:buChar char="•"/>
            </a:pPr>
            <a:r>
              <a:rPr lang="en-US"/>
              <a:t>EMF produce N degrading enzymes that improve the plants access to organic N.</a:t>
            </a:r>
          </a:p>
          <a:p>
            <a:pPr marL="257175" indent="-257175">
              <a:buFont typeface="Arial" panose="020B0604020202020204" pitchFamily="34" charset="0"/>
              <a:buChar char="•"/>
            </a:pPr>
            <a:r>
              <a:rPr lang="en-US"/>
              <a:t>Increased biomass and fungal activity can increase aggregation and C storage.</a:t>
            </a:r>
          </a:p>
          <a:p>
            <a:pPr marL="257175" indent="-257175">
              <a:buFont typeface="Arial" panose="020B0604020202020204" pitchFamily="34" charset="0"/>
              <a:buChar char="•"/>
            </a:pPr>
            <a:endParaRPr lang="en-US"/>
          </a:p>
        </p:txBody>
      </p:sp>
      <p:pic>
        <p:nvPicPr>
          <p:cNvPr id="3" name="Content Placeholder 11" descr="A close-up picture of forest leaf litter beginning to decompose with ectomycorrhizal fungi growing through the material.">
            <a:extLst>
              <a:ext uri="{FF2B5EF4-FFF2-40B4-BE49-F238E27FC236}">
                <a16:creationId xmlns:a16="http://schemas.microsoft.com/office/drawing/2014/main" id="{849AF69E-4958-0E22-8042-8CD211C84C2D}"/>
              </a:ext>
            </a:extLst>
          </p:cNvPr>
          <p:cNvPicPr>
            <a:picLocks noChangeAspect="1"/>
          </p:cNvPicPr>
          <p:nvPr/>
        </p:nvPicPr>
        <p:blipFill rotWithShape="1">
          <a:blip r:embed="rId3">
            <a:extLst>
              <a:ext uri="{28A0092B-C50C-407E-A947-70E740481C1C}">
                <a14:useLocalDpi xmlns:a14="http://schemas.microsoft.com/office/drawing/2010/main" val="0"/>
              </a:ext>
            </a:extLst>
          </a:blip>
          <a:srcRect l="38623" t="29211" r="21660" b="22449"/>
          <a:stretch/>
        </p:blipFill>
        <p:spPr>
          <a:xfrm rot="5400000">
            <a:off x="6178844" y="2601970"/>
            <a:ext cx="3161199" cy="2769113"/>
          </a:xfrm>
          <a:prstGeom prst="rect">
            <a:avLst/>
          </a:prstGeom>
        </p:spPr>
      </p:pic>
    </p:spTree>
    <p:extLst>
      <p:ext uri="{BB962C8B-B14F-4D97-AF65-F5344CB8AC3E}">
        <p14:creationId xmlns:p14="http://schemas.microsoft.com/office/powerpoint/2010/main" val="34278062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F877E-8053-BDFB-607F-E3FDE3755421}"/>
              </a:ext>
            </a:extLst>
          </p:cNvPr>
          <p:cNvSpPr>
            <a:spLocks noGrp="1"/>
          </p:cNvSpPr>
          <p:nvPr>
            <p:ph type="title"/>
          </p:nvPr>
        </p:nvSpPr>
        <p:spPr>
          <a:xfrm>
            <a:off x="150876" y="1481329"/>
            <a:ext cx="8893112" cy="471788"/>
          </a:xfrm>
        </p:spPr>
        <p:txBody>
          <a:bodyPr/>
          <a:lstStyle/>
          <a:p>
            <a:r>
              <a:rPr lang="en-US"/>
              <a:t>Managing C in forest soil</a:t>
            </a:r>
          </a:p>
        </p:txBody>
      </p:sp>
      <p:sp>
        <p:nvSpPr>
          <p:cNvPr id="3" name="Content Placeholder 2">
            <a:extLst>
              <a:ext uri="{FF2B5EF4-FFF2-40B4-BE49-F238E27FC236}">
                <a16:creationId xmlns:a16="http://schemas.microsoft.com/office/drawing/2014/main" id="{E07C1922-2D83-18AE-1944-3D22C75763C5}"/>
              </a:ext>
            </a:extLst>
          </p:cNvPr>
          <p:cNvSpPr>
            <a:spLocks noGrp="1"/>
          </p:cNvSpPr>
          <p:nvPr>
            <p:ph sz="quarter" idx="10"/>
          </p:nvPr>
        </p:nvSpPr>
        <p:spPr>
          <a:xfrm>
            <a:off x="230029" y="2240852"/>
            <a:ext cx="8683943" cy="3380994"/>
          </a:xfrm>
        </p:spPr>
        <p:txBody>
          <a:bodyPr/>
          <a:lstStyle/>
          <a:p>
            <a:r>
              <a:rPr lang="en-US" sz="1800"/>
              <a:t>Tree species had a stronger influence on SOC than tree diversity </a:t>
            </a:r>
            <a:r>
              <a:rPr lang="en-US" sz="1200"/>
              <a:t>(Mayer et al, 2020).</a:t>
            </a:r>
            <a:endParaRPr lang="en-US" sz="1800"/>
          </a:p>
          <a:p>
            <a:r>
              <a:rPr lang="en-US" sz="1800"/>
              <a:t>Mixed forests favored SOC </a:t>
            </a:r>
            <a:r>
              <a:rPr lang="en-US" sz="1200"/>
              <a:t>(</a:t>
            </a:r>
            <a:r>
              <a:rPr lang="en-US" sz="1200" err="1"/>
              <a:t>Makipaa</a:t>
            </a:r>
            <a:r>
              <a:rPr lang="en-US" sz="1200"/>
              <a:t> et al., 2023).</a:t>
            </a:r>
          </a:p>
          <a:p>
            <a:r>
              <a:rPr lang="en-US" sz="1800"/>
              <a:t>Managing stand density had a small impact on SOC </a:t>
            </a:r>
            <a:r>
              <a:rPr lang="en-US" sz="1200"/>
              <a:t>(Mayer et al, 2020) </a:t>
            </a:r>
            <a:r>
              <a:rPr lang="en-US" sz="1800"/>
              <a:t>/ High stand density increased SOC </a:t>
            </a:r>
            <a:r>
              <a:rPr lang="en-US" sz="1200"/>
              <a:t>(</a:t>
            </a:r>
            <a:r>
              <a:rPr lang="en-US" sz="1200" err="1"/>
              <a:t>Makipaa</a:t>
            </a:r>
            <a:r>
              <a:rPr lang="en-US" sz="1200"/>
              <a:t> et al., 2023).</a:t>
            </a:r>
            <a:endParaRPr lang="en-US" sz="1800"/>
          </a:p>
          <a:p>
            <a:r>
              <a:rPr lang="en-US" sz="1800"/>
              <a:t>Conifer forests accumulate more C on the forest floor, which may make it more vulnerable to disturbance (</a:t>
            </a:r>
            <a:r>
              <a:rPr lang="en-US" sz="1200" err="1"/>
              <a:t>Makipaa</a:t>
            </a:r>
            <a:r>
              <a:rPr lang="en-US" sz="1200"/>
              <a:t> et al., 2023).</a:t>
            </a:r>
            <a:endParaRPr lang="en-US" sz="1800"/>
          </a:p>
          <a:p>
            <a:r>
              <a:rPr lang="en-US" sz="1800"/>
              <a:t>Deciduous forest accumulate more C in the mineral soil </a:t>
            </a:r>
            <a:r>
              <a:rPr lang="en-US" sz="1200"/>
              <a:t>(Mayer et al., 2020).</a:t>
            </a:r>
            <a:endParaRPr lang="en-US" sz="1800"/>
          </a:p>
          <a:p>
            <a:r>
              <a:rPr lang="en-US" sz="1800"/>
              <a:t>Forests dominated by conifer accumulated more SOC </a:t>
            </a:r>
            <a:r>
              <a:rPr lang="en-US" sz="1200"/>
              <a:t>(</a:t>
            </a:r>
            <a:r>
              <a:rPr lang="en-US" sz="1200" err="1"/>
              <a:t>Makipaa</a:t>
            </a:r>
            <a:r>
              <a:rPr lang="en-US" sz="1200"/>
              <a:t> et al., 2020).</a:t>
            </a:r>
            <a:endParaRPr lang="en-US" sz="1800"/>
          </a:p>
          <a:p>
            <a:endParaRPr lang="en-US"/>
          </a:p>
        </p:txBody>
      </p:sp>
    </p:spTree>
    <p:extLst>
      <p:ext uri="{BB962C8B-B14F-4D97-AF65-F5344CB8AC3E}">
        <p14:creationId xmlns:p14="http://schemas.microsoft.com/office/powerpoint/2010/main" val="4899518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4B9F37F-4024-BAAA-28FE-28B9062590F1}"/>
              </a:ext>
            </a:extLst>
          </p:cNvPr>
          <p:cNvSpPr>
            <a:spLocks noGrp="1"/>
          </p:cNvSpPr>
          <p:nvPr>
            <p:ph type="body" sz="quarter" idx="13"/>
          </p:nvPr>
        </p:nvSpPr>
        <p:spPr/>
        <p:txBody>
          <a:bodyPr/>
          <a:lstStyle/>
          <a:p>
            <a:r>
              <a:rPr lang="en-US"/>
              <a:t>Managing C in forest soil</a:t>
            </a:r>
          </a:p>
        </p:txBody>
      </p:sp>
      <p:graphicFrame>
        <p:nvGraphicFramePr>
          <p:cNvPr id="3" name="Content Placeholder 7">
            <a:extLst>
              <a:ext uri="{FF2B5EF4-FFF2-40B4-BE49-F238E27FC236}">
                <a16:creationId xmlns:a16="http://schemas.microsoft.com/office/drawing/2014/main" id="{F9D8FBBE-8C44-AB2C-B2E1-835C4F41BFE9}"/>
              </a:ext>
            </a:extLst>
          </p:cNvPr>
          <p:cNvGraphicFramePr>
            <a:graphicFrameLocks/>
          </p:cNvGraphicFramePr>
          <p:nvPr>
            <p:extLst>
              <p:ext uri="{D42A27DB-BD31-4B8C-83A1-F6EECF244321}">
                <p14:modId xmlns:p14="http://schemas.microsoft.com/office/powerpoint/2010/main" val="3855878025"/>
              </p:ext>
            </p:extLst>
          </p:nvPr>
        </p:nvGraphicFramePr>
        <p:xfrm>
          <a:off x="423655" y="2216618"/>
          <a:ext cx="8296689" cy="3059430"/>
        </p:xfrm>
        <a:graphic>
          <a:graphicData uri="http://schemas.openxmlformats.org/drawingml/2006/table">
            <a:tbl>
              <a:tblPr firstRow="1" bandRow="1">
                <a:tableStyleId>{5C22544A-7EE6-4342-B048-85BDC9FD1C3A}</a:tableStyleId>
              </a:tblPr>
              <a:tblGrid>
                <a:gridCol w="5165172">
                  <a:extLst>
                    <a:ext uri="{9D8B030D-6E8A-4147-A177-3AD203B41FA5}">
                      <a16:colId xmlns:a16="http://schemas.microsoft.com/office/drawing/2014/main" val="4102293"/>
                    </a:ext>
                  </a:extLst>
                </a:gridCol>
                <a:gridCol w="1050809">
                  <a:extLst>
                    <a:ext uri="{9D8B030D-6E8A-4147-A177-3AD203B41FA5}">
                      <a16:colId xmlns:a16="http://schemas.microsoft.com/office/drawing/2014/main" val="1321757475"/>
                    </a:ext>
                  </a:extLst>
                </a:gridCol>
                <a:gridCol w="1113545">
                  <a:extLst>
                    <a:ext uri="{9D8B030D-6E8A-4147-A177-3AD203B41FA5}">
                      <a16:colId xmlns:a16="http://schemas.microsoft.com/office/drawing/2014/main" val="2867561840"/>
                    </a:ext>
                  </a:extLst>
                </a:gridCol>
                <a:gridCol w="967163">
                  <a:extLst>
                    <a:ext uri="{9D8B030D-6E8A-4147-A177-3AD203B41FA5}">
                      <a16:colId xmlns:a16="http://schemas.microsoft.com/office/drawing/2014/main" val="2417086616"/>
                    </a:ext>
                  </a:extLst>
                </a:gridCol>
              </a:tblGrid>
              <a:tr h="278130">
                <a:tc>
                  <a:txBody>
                    <a:bodyPr/>
                    <a:lstStyle/>
                    <a:p>
                      <a:r>
                        <a:rPr lang="en-US" sz="1200"/>
                        <a:t>Action</a:t>
                      </a:r>
                    </a:p>
                  </a:txBody>
                  <a:tcPr marL="68580" marR="68580" marT="34290" marB="34290"/>
                </a:tc>
                <a:tc>
                  <a:txBody>
                    <a:bodyPr/>
                    <a:lstStyle/>
                    <a:p>
                      <a:r>
                        <a:rPr lang="en-US" sz="1200"/>
                        <a:t>Positive</a:t>
                      </a:r>
                    </a:p>
                  </a:txBody>
                  <a:tcPr marL="68580" marR="68580" marT="34290" marB="34290"/>
                </a:tc>
                <a:tc>
                  <a:txBody>
                    <a:bodyPr/>
                    <a:lstStyle/>
                    <a:p>
                      <a:r>
                        <a:rPr lang="en-US" sz="1200"/>
                        <a:t>Negative</a:t>
                      </a:r>
                    </a:p>
                  </a:txBody>
                  <a:tcPr marL="68580" marR="68580" marT="34290" marB="34290"/>
                </a:tc>
                <a:tc>
                  <a:txBody>
                    <a:bodyPr/>
                    <a:lstStyle/>
                    <a:p>
                      <a:r>
                        <a:rPr lang="en-US" sz="1200"/>
                        <a:t>Neutral</a:t>
                      </a:r>
                    </a:p>
                  </a:txBody>
                  <a:tcPr marL="68580" marR="68580" marT="34290" marB="34290"/>
                </a:tc>
                <a:extLst>
                  <a:ext uri="{0D108BD9-81ED-4DB2-BD59-A6C34878D82A}">
                    <a16:rowId xmlns:a16="http://schemas.microsoft.com/office/drawing/2014/main" val="1555854357"/>
                  </a:ext>
                </a:extLst>
              </a:tr>
              <a:tr h="278130">
                <a:tc>
                  <a:txBody>
                    <a:bodyPr/>
                    <a:lstStyle/>
                    <a:p>
                      <a:r>
                        <a:rPr lang="en-US" sz="1200" b="1"/>
                        <a:t>Afforestation of cropland</a:t>
                      </a:r>
                    </a:p>
                  </a:txBody>
                  <a:tcPr marL="68580" marR="68580" marT="34290" marB="34290"/>
                </a:tc>
                <a:tc>
                  <a:txBody>
                    <a:bodyPr/>
                    <a:lstStyle/>
                    <a:p>
                      <a:pPr algn="ctr"/>
                      <a:r>
                        <a:rPr lang="en-US" sz="1200" b="1"/>
                        <a:t>X</a:t>
                      </a:r>
                    </a:p>
                  </a:txBody>
                  <a:tcPr marL="68580" marR="68580" marT="34290" marB="34290"/>
                </a:tc>
                <a:tc>
                  <a:txBody>
                    <a:bodyPr/>
                    <a:lstStyle/>
                    <a:p>
                      <a:pPr algn="ctr"/>
                      <a:endParaRPr lang="en-US" sz="1200" b="1"/>
                    </a:p>
                  </a:txBody>
                  <a:tcPr marL="68580" marR="68580" marT="34290" marB="34290"/>
                </a:tc>
                <a:tc>
                  <a:txBody>
                    <a:bodyPr/>
                    <a:lstStyle/>
                    <a:p>
                      <a:pPr algn="ctr"/>
                      <a:endParaRPr lang="en-US" sz="1200" b="1"/>
                    </a:p>
                  </a:txBody>
                  <a:tcPr marL="68580" marR="68580" marT="34290" marB="34290"/>
                </a:tc>
                <a:extLst>
                  <a:ext uri="{0D108BD9-81ED-4DB2-BD59-A6C34878D82A}">
                    <a16:rowId xmlns:a16="http://schemas.microsoft.com/office/drawing/2014/main" val="1085304615"/>
                  </a:ext>
                </a:extLst>
              </a:tr>
              <a:tr h="278130">
                <a:tc>
                  <a:txBody>
                    <a:bodyPr/>
                    <a:lstStyle/>
                    <a:p>
                      <a:r>
                        <a:rPr lang="en-US" sz="1200" b="1"/>
                        <a:t>Afforestation of grassland or peatland</a:t>
                      </a:r>
                    </a:p>
                  </a:txBody>
                  <a:tcPr marL="68580" marR="68580" marT="34290" marB="34290"/>
                </a:tc>
                <a:tc>
                  <a:txBody>
                    <a:bodyPr/>
                    <a:lstStyle/>
                    <a:p>
                      <a:pPr algn="ctr"/>
                      <a:endParaRPr lang="en-US" sz="1200" b="1"/>
                    </a:p>
                  </a:txBody>
                  <a:tcPr marL="68580" marR="68580" marT="34290" marB="34290"/>
                </a:tc>
                <a:tc>
                  <a:txBody>
                    <a:bodyPr/>
                    <a:lstStyle/>
                    <a:p>
                      <a:pPr algn="ctr"/>
                      <a:r>
                        <a:rPr lang="en-US" sz="1200" b="1"/>
                        <a:t>X</a:t>
                      </a:r>
                    </a:p>
                  </a:txBody>
                  <a:tcPr marL="68580" marR="68580" marT="34290" marB="34290"/>
                </a:tc>
                <a:tc>
                  <a:txBody>
                    <a:bodyPr/>
                    <a:lstStyle/>
                    <a:p>
                      <a:pPr algn="ctr"/>
                      <a:r>
                        <a:rPr lang="en-US" sz="1200" b="1"/>
                        <a:t>X</a:t>
                      </a:r>
                    </a:p>
                  </a:txBody>
                  <a:tcPr marL="68580" marR="68580" marT="34290" marB="34290"/>
                </a:tc>
                <a:extLst>
                  <a:ext uri="{0D108BD9-81ED-4DB2-BD59-A6C34878D82A}">
                    <a16:rowId xmlns:a16="http://schemas.microsoft.com/office/drawing/2014/main" val="1271749908"/>
                  </a:ext>
                </a:extLst>
              </a:tr>
              <a:tr h="278130">
                <a:tc>
                  <a:txBody>
                    <a:bodyPr/>
                    <a:lstStyle/>
                    <a:p>
                      <a:r>
                        <a:rPr lang="en-US" sz="1200" b="1"/>
                        <a:t>Change of primary forests to secondary forests</a:t>
                      </a:r>
                    </a:p>
                  </a:txBody>
                  <a:tcPr marL="68580" marR="68580" marT="34290" marB="34290"/>
                </a:tc>
                <a:tc>
                  <a:txBody>
                    <a:bodyPr/>
                    <a:lstStyle/>
                    <a:p>
                      <a:pPr algn="ctr"/>
                      <a:endParaRPr lang="en-US" sz="1200" b="1"/>
                    </a:p>
                  </a:txBody>
                  <a:tcPr marL="68580" marR="68580" marT="34290" marB="34290"/>
                </a:tc>
                <a:tc>
                  <a:txBody>
                    <a:bodyPr/>
                    <a:lstStyle/>
                    <a:p>
                      <a:pPr algn="ctr"/>
                      <a:r>
                        <a:rPr lang="en-US" sz="1200" b="1"/>
                        <a:t>X</a:t>
                      </a:r>
                    </a:p>
                  </a:txBody>
                  <a:tcPr marL="68580" marR="68580" marT="34290" marB="34290"/>
                </a:tc>
                <a:tc>
                  <a:txBody>
                    <a:bodyPr/>
                    <a:lstStyle/>
                    <a:p>
                      <a:pPr algn="ctr"/>
                      <a:endParaRPr lang="en-US" sz="1200" b="1"/>
                    </a:p>
                  </a:txBody>
                  <a:tcPr marL="68580" marR="68580" marT="34290" marB="34290"/>
                </a:tc>
                <a:extLst>
                  <a:ext uri="{0D108BD9-81ED-4DB2-BD59-A6C34878D82A}">
                    <a16:rowId xmlns:a16="http://schemas.microsoft.com/office/drawing/2014/main" val="3260106125"/>
                  </a:ext>
                </a:extLst>
              </a:tr>
              <a:tr h="278130">
                <a:tc>
                  <a:txBody>
                    <a:bodyPr/>
                    <a:lstStyle/>
                    <a:p>
                      <a:r>
                        <a:rPr lang="en-US" sz="1200" b="1"/>
                        <a:t>Removal of biomass from harvest, grazing, residue removal</a:t>
                      </a:r>
                    </a:p>
                  </a:txBody>
                  <a:tcPr marL="68580" marR="68580" marT="34290" marB="34290"/>
                </a:tc>
                <a:tc>
                  <a:txBody>
                    <a:bodyPr/>
                    <a:lstStyle/>
                    <a:p>
                      <a:pPr algn="ctr"/>
                      <a:endParaRPr lang="en-US" sz="1200" b="1"/>
                    </a:p>
                  </a:txBody>
                  <a:tcPr marL="68580" marR="68580" marT="34290" marB="34290"/>
                </a:tc>
                <a:tc>
                  <a:txBody>
                    <a:bodyPr/>
                    <a:lstStyle/>
                    <a:p>
                      <a:pPr algn="ctr"/>
                      <a:r>
                        <a:rPr lang="en-US" sz="1200" b="1"/>
                        <a:t>X</a:t>
                      </a:r>
                    </a:p>
                  </a:txBody>
                  <a:tcPr marL="68580" marR="68580" marT="34290" marB="34290"/>
                </a:tc>
                <a:tc>
                  <a:txBody>
                    <a:bodyPr/>
                    <a:lstStyle/>
                    <a:p>
                      <a:pPr algn="ctr"/>
                      <a:endParaRPr lang="en-US" sz="1200" b="1"/>
                    </a:p>
                  </a:txBody>
                  <a:tcPr marL="68580" marR="68580" marT="34290" marB="34290"/>
                </a:tc>
                <a:extLst>
                  <a:ext uri="{0D108BD9-81ED-4DB2-BD59-A6C34878D82A}">
                    <a16:rowId xmlns:a16="http://schemas.microsoft.com/office/drawing/2014/main" val="3941698120"/>
                  </a:ext>
                </a:extLst>
              </a:tr>
              <a:tr h="278130">
                <a:tc>
                  <a:txBody>
                    <a:bodyPr/>
                    <a:lstStyle/>
                    <a:p>
                      <a:r>
                        <a:rPr lang="en-US" sz="1200" b="1"/>
                        <a:t>Harvesting when soils are frozen (compared to not frozen)</a:t>
                      </a:r>
                    </a:p>
                  </a:txBody>
                  <a:tcPr marL="68580" marR="68580" marT="34290" marB="34290"/>
                </a:tc>
                <a:tc>
                  <a:txBody>
                    <a:bodyPr/>
                    <a:lstStyle/>
                    <a:p>
                      <a:pPr algn="ctr"/>
                      <a:r>
                        <a:rPr lang="en-US" sz="1200" b="1"/>
                        <a:t>X</a:t>
                      </a:r>
                    </a:p>
                  </a:txBody>
                  <a:tcPr marL="68580" marR="68580" marT="34290" marB="34290"/>
                </a:tc>
                <a:tc>
                  <a:txBody>
                    <a:bodyPr/>
                    <a:lstStyle/>
                    <a:p>
                      <a:pPr algn="ctr"/>
                      <a:endParaRPr lang="en-US" sz="1200" b="1"/>
                    </a:p>
                  </a:txBody>
                  <a:tcPr marL="68580" marR="68580" marT="34290" marB="34290"/>
                </a:tc>
                <a:tc>
                  <a:txBody>
                    <a:bodyPr/>
                    <a:lstStyle/>
                    <a:p>
                      <a:pPr algn="ctr"/>
                      <a:endParaRPr lang="en-US" sz="1200" b="1"/>
                    </a:p>
                  </a:txBody>
                  <a:tcPr marL="68580" marR="68580" marT="34290" marB="34290"/>
                </a:tc>
                <a:extLst>
                  <a:ext uri="{0D108BD9-81ED-4DB2-BD59-A6C34878D82A}">
                    <a16:rowId xmlns:a16="http://schemas.microsoft.com/office/drawing/2014/main" val="444953155"/>
                  </a:ext>
                </a:extLst>
              </a:tr>
              <a:tr h="278130">
                <a:tc>
                  <a:txBody>
                    <a:bodyPr/>
                    <a:lstStyle/>
                    <a:p>
                      <a:r>
                        <a:rPr lang="en-US" sz="1200" b="1"/>
                        <a:t>Extending harvest rotations (compared to shorter rotations)</a:t>
                      </a:r>
                    </a:p>
                  </a:txBody>
                  <a:tcPr marL="68580" marR="68580" marT="34290" marB="34290"/>
                </a:tc>
                <a:tc>
                  <a:txBody>
                    <a:bodyPr/>
                    <a:lstStyle/>
                    <a:p>
                      <a:pPr algn="ctr"/>
                      <a:r>
                        <a:rPr lang="en-US" sz="1200" b="1"/>
                        <a:t>X</a:t>
                      </a:r>
                    </a:p>
                  </a:txBody>
                  <a:tcPr marL="68580" marR="68580" marT="34290" marB="34290"/>
                </a:tc>
                <a:tc>
                  <a:txBody>
                    <a:bodyPr/>
                    <a:lstStyle/>
                    <a:p>
                      <a:pPr algn="ctr"/>
                      <a:endParaRPr lang="en-US" sz="1200" b="1"/>
                    </a:p>
                  </a:txBody>
                  <a:tcPr marL="68580" marR="68580" marT="34290" marB="34290"/>
                </a:tc>
                <a:tc>
                  <a:txBody>
                    <a:bodyPr/>
                    <a:lstStyle/>
                    <a:p>
                      <a:pPr algn="ctr"/>
                      <a:endParaRPr lang="en-US" sz="1200" b="1"/>
                    </a:p>
                  </a:txBody>
                  <a:tcPr marL="68580" marR="68580" marT="34290" marB="34290"/>
                </a:tc>
                <a:extLst>
                  <a:ext uri="{0D108BD9-81ED-4DB2-BD59-A6C34878D82A}">
                    <a16:rowId xmlns:a16="http://schemas.microsoft.com/office/drawing/2014/main" val="2582973466"/>
                  </a:ext>
                </a:extLst>
              </a:tr>
              <a:tr h="278130">
                <a:tc>
                  <a:txBody>
                    <a:bodyPr/>
                    <a:lstStyle/>
                    <a:p>
                      <a:r>
                        <a:rPr lang="en-US" sz="1200" b="1"/>
                        <a:t>Stem only harvest (compared to whole tree)</a:t>
                      </a:r>
                    </a:p>
                  </a:txBody>
                  <a:tcPr marL="68580" marR="68580" marT="34290" marB="34290"/>
                </a:tc>
                <a:tc>
                  <a:txBody>
                    <a:bodyPr/>
                    <a:lstStyle/>
                    <a:p>
                      <a:pPr algn="ctr"/>
                      <a:r>
                        <a:rPr lang="en-US" sz="1200" b="1"/>
                        <a:t>X</a:t>
                      </a:r>
                    </a:p>
                  </a:txBody>
                  <a:tcPr marL="68580" marR="68580" marT="34290" marB="34290"/>
                </a:tc>
                <a:tc>
                  <a:txBody>
                    <a:bodyPr/>
                    <a:lstStyle/>
                    <a:p>
                      <a:pPr algn="ctr"/>
                      <a:endParaRPr lang="en-US" sz="1200" b="1"/>
                    </a:p>
                  </a:txBody>
                  <a:tcPr marL="68580" marR="68580" marT="34290" marB="34290"/>
                </a:tc>
                <a:tc>
                  <a:txBody>
                    <a:bodyPr/>
                    <a:lstStyle/>
                    <a:p>
                      <a:pPr algn="ctr"/>
                      <a:endParaRPr lang="en-US" sz="1200" b="1"/>
                    </a:p>
                  </a:txBody>
                  <a:tcPr marL="68580" marR="68580" marT="34290" marB="34290"/>
                </a:tc>
                <a:extLst>
                  <a:ext uri="{0D108BD9-81ED-4DB2-BD59-A6C34878D82A}">
                    <a16:rowId xmlns:a16="http://schemas.microsoft.com/office/drawing/2014/main" val="1501392170"/>
                  </a:ext>
                </a:extLst>
              </a:tr>
              <a:tr h="278130">
                <a:tc>
                  <a:txBody>
                    <a:bodyPr/>
                    <a:lstStyle/>
                    <a:p>
                      <a:r>
                        <a:rPr lang="en-US" sz="1200" b="1"/>
                        <a:t>Managing stand density – light thinning</a:t>
                      </a:r>
                    </a:p>
                  </a:txBody>
                  <a:tcPr marL="68580" marR="68580" marT="34290" marB="34290"/>
                </a:tc>
                <a:tc>
                  <a:txBody>
                    <a:bodyPr/>
                    <a:lstStyle/>
                    <a:p>
                      <a:pPr algn="ctr"/>
                      <a:r>
                        <a:rPr lang="en-US" sz="1200" b="1"/>
                        <a:t>X</a:t>
                      </a:r>
                    </a:p>
                  </a:txBody>
                  <a:tcPr marL="68580" marR="68580" marT="34290" marB="34290"/>
                </a:tc>
                <a:tc>
                  <a:txBody>
                    <a:bodyPr/>
                    <a:lstStyle/>
                    <a:p>
                      <a:pPr algn="ctr"/>
                      <a:endParaRPr lang="en-US" sz="1200" b="1"/>
                    </a:p>
                  </a:txBody>
                  <a:tcPr marL="68580" marR="68580" marT="34290" marB="34290"/>
                </a:tc>
                <a:tc>
                  <a:txBody>
                    <a:bodyPr/>
                    <a:lstStyle/>
                    <a:p>
                      <a:pPr algn="ctr"/>
                      <a:r>
                        <a:rPr lang="en-US" sz="1200" b="1"/>
                        <a:t>X</a:t>
                      </a:r>
                    </a:p>
                  </a:txBody>
                  <a:tcPr marL="68580" marR="68580" marT="34290" marB="34290"/>
                </a:tc>
                <a:extLst>
                  <a:ext uri="{0D108BD9-81ED-4DB2-BD59-A6C34878D82A}">
                    <a16:rowId xmlns:a16="http://schemas.microsoft.com/office/drawing/2014/main" val="3124566167"/>
                  </a:ext>
                </a:extLst>
              </a:tr>
              <a:tr h="278130">
                <a:tc>
                  <a:txBody>
                    <a:bodyPr/>
                    <a:lstStyle/>
                    <a:p>
                      <a:r>
                        <a:rPr lang="en-US" sz="1200" b="1"/>
                        <a:t>Prescribed burning (compared to wildfires incidents)</a:t>
                      </a:r>
                    </a:p>
                  </a:txBody>
                  <a:tcPr marL="68580" marR="68580" marT="34290" marB="34290"/>
                </a:tc>
                <a:tc>
                  <a:txBody>
                    <a:bodyPr/>
                    <a:lstStyle/>
                    <a:p>
                      <a:pPr algn="ctr"/>
                      <a:r>
                        <a:rPr lang="en-US" sz="1200" b="1"/>
                        <a:t>X</a:t>
                      </a:r>
                    </a:p>
                  </a:txBody>
                  <a:tcPr marL="68580" marR="68580" marT="34290" marB="34290"/>
                </a:tc>
                <a:tc>
                  <a:txBody>
                    <a:bodyPr/>
                    <a:lstStyle/>
                    <a:p>
                      <a:pPr algn="ctr"/>
                      <a:endParaRPr lang="en-US" sz="1200" b="1"/>
                    </a:p>
                  </a:txBody>
                  <a:tcPr marL="68580" marR="68580" marT="34290" marB="34290"/>
                </a:tc>
                <a:tc>
                  <a:txBody>
                    <a:bodyPr/>
                    <a:lstStyle/>
                    <a:p>
                      <a:pPr algn="ctr"/>
                      <a:endParaRPr lang="en-US" sz="1200" b="1"/>
                    </a:p>
                  </a:txBody>
                  <a:tcPr marL="68580" marR="68580" marT="34290" marB="34290"/>
                </a:tc>
                <a:extLst>
                  <a:ext uri="{0D108BD9-81ED-4DB2-BD59-A6C34878D82A}">
                    <a16:rowId xmlns:a16="http://schemas.microsoft.com/office/drawing/2014/main" val="1732980998"/>
                  </a:ext>
                </a:extLst>
              </a:tr>
              <a:tr h="278130">
                <a:tc>
                  <a:txBody>
                    <a:bodyPr/>
                    <a:lstStyle/>
                    <a:p>
                      <a:r>
                        <a:rPr lang="en-US" sz="1200" b="1"/>
                        <a:t>Addition of nitrogen (but can increase N</a:t>
                      </a:r>
                      <a:r>
                        <a:rPr lang="en-US" sz="1200" b="1" baseline="-25000"/>
                        <a:t>2</a:t>
                      </a:r>
                      <a:r>
                        <a:rPr lang="en-US" sz="1200" b="1"/>
                        <a:t>O emissions)</a:t>
                      </a:r>
                    </a:p>
                  </a:txBody>
                  <a:tcPr marL="68580" marR="68580" marT="34290" marB="34290"/>
                </a:tc>
                <a:tc>
                  <a:txBody>
                    <a:bodyPr/>
                    <a:lstStyle/>
                    <a:p>
                      <a:pPr algn="ctr"/>
                      <a:r>
                        <a:rPr lang="en-US" sz="1200" b="1"/>
                        <a:t>X</a:t>
                      </a:r>
                    </a:p>
                  </a:txBody>
                  <a:tcPr marL="68580" marR="68580" marT="34290" marB="34290"/>
                </a:tc>
                <a:tc>
                  <a:txBody>
                    <a:bodyPr/>
                    <a:lstStyle/>
                    <a:p>
                      <a:pPr algn="ctr"/>
                      <a:endParaRPr lang="en-US" sz="1200" b="1"/>
                    </a:p>
                  </a:txBody>
                  <a:tcPr marL="68580" marR="68580" marT="34290" marB="34290"/>
                </a:tc>
                <a:tc>
                  <a:txBody>
                    <a:bodyPr/>
                    <a:lstStyle/>
                    <a:p>
                      <a:pPr algn="ctr"/>
                      <a:endParaRPr lang="en-US" sz="1200" b="1" dirty="0"/>
                    </a:p>
                  </a:txBody>
                  <a:tcPr marL="68580" marR="68580" marT="34290" marB="34290"/>
                </a:tc>
                <a:extLst>
                  <a:ext uri="{0D108BD9-81ED-4DB2-BD59-A6C34878D82A}">
                    <a16:rowId xmlns:a16="http://schemas.microsoft.com/office/drawing/2014/main" val="1253611939"/>
                  </a:ext>
                </a:extLst>
              </a:tr>
            </a:tbl>
          </a:graphicData>
        </a:graphic>
      </p:graphicFrame>
    </p:spTree>
    <p:extLst>
      <p:ext uri="{BB962C8B-B14F-4D97-AF65-F5344CB8AC3E}">
        <p14:creationId xmlns:p14="http://schemas.microsoft.com/office/powerpoint/2010/main" val="6369384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 shot images of the forestry practices and enhancements on the Climate smart list for fiscal year 2025">
            <a:extLst>
              <a:ext uri="{FF2B5EF4-FFF2-40B4-BE49-F238E27FC236}">
                <a16:creationId xmlns:a16="http://schemas.microsoft.com/office/drawing/2014/main" id="{A13527FB-2268-56BF-7CD8-C590EB486523}"/>
              </a:ext>
            </a:extLst>
          </p:cNvPr>
          <p:cNvPicPr>
            <a:picLocks noChangeAspect="1"/>
          </p:cNvPicPr>
          <p:nvPr/>
        </p:nvPicPr>
        <p:blipFill>
          <a:blip r:embed="rId4"/>
          <a:stretch>
            <a:fillRect/>
          </a:stretch>
        </p:blipFill>
        <p:spPr>
          <a:xfrm>
            <a:off x="1029" y="1178235"/>
            <a:ext cx="5780747" cy="2738599"/>
          </a:xfrm>
          <a:prstGeom prst="rect">
            <a:avLst/>
          </a:prstGeom>
        </p:spPr>
      </p:pic>
      <p:pic>
        <p:nvPicPr>
          <p:cNvPr id="3" name="Picture 2">
            <a:extLst>
              <a:ext uri="{FF2B5EF4-FFF2-40B4-BE49-F238E27FC236}">
                <a16:creationId xmlns:a16="http://schemas.microsoft.com/office/drawing/2014/main" id="{EAE2C263-64AE-938A-DF1D-A0B20869DDEA}"/>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2848782" y="2963204"/>
            <a:ext cx="6294250" cy="2558915"/>
          </a:xfrm>
          <a:prstGeom prst="rect">
            <a:avLst/>
          </a:prstGeom>
          <a:ln>
            <a:solidFill>
              <a:schemeClr val="bg2">
                <a:lumMod val="90000"/>
              </a:schemeClr>
            </a:solidFill>
          </a:ln>
        </p:spPr>
      </p:pic>
    </p:spTree>
    <p:extLst>
      <p:ext uri="{BB962C8B-B14F-4D97-AF65-F5344CB8AC3E}">
        <p14:creationId xmlns:p14="http://schemas.microsoft.com/office/powerpoint/2010/main" val="1663269413"/>
      </p:ext>
    </p:extLst>
  </p:cSld>
  <p:clrMapOvr>
    <a:masterClrMapping/>
  </p:clrMapOvr>
  <p:extLst>
    <p:ext uri="{6950BFC3-D8DA-4A85-94F7-54DA5524770B}">
      <p188:commentRel xmlns:p188="http://schemas.microsoft.com/office/powerpoint/2018/8/main" r:id="rId3"/>
    </p:ext>
  </p:extLs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AE0BB-5E3B-E900-A582-CBB589E8FF8F}"/>
              </a:ext>
            </a:extLst>
          </p:cNvPr>
          <p:cNvSpPr>
            <a:spLocks noGrp="1"/>
          </p:cNvSpPr>
          <p:nvPr>
            <p:ph type="title"/>
          </p:nvPr>
        </p:nvSpPr>
        <p:spPr>
          <a:xfrm>
            <a:off x="150876" y="1481329"/>
            <a:ext cx="8678799" cy="471788"/>
          </a:xfrm>
        </p:spPr>
        <p:txBody>
          <a:bodyPr>
            <a:noAutofit/>
          </a:bodyPr>
          <a:lstStyle/>
          <a:p>
            <a:r>
              <a:rPr lang="en-US" sz="3300"/>
              <a:t>Practices to increase C sequestration</a:t>
            </a:r>
          </a:p>
        </p:txBody>
      </p:sp>
      <p:sp>
        <p:nvSpPr>
          <p:cNvPr id="3" name="Content Placeholder 2">
            <a:extLst>
              <a:ext uri="{FF2B5EF4-FFF2-40B4-BE49-F238E27FC236}">
                <a16:creationId xmlns:a16="http://schemas.microsoft.com/office/drawing/2014/main" id="{AFE2EED2-049F-752E-1926-595FEF6271F3}"/>
              </a:ext>
            </a:extLst>
          </p:cNvPr>
          <p:cNvSpPr>
            <a:spLocks noGrp="1"/>
          </p:cNvSpPr>
          <p:nvPr>
            <p:ph sz="quarter" idx="10"/>
          </p:nvPr>
        </p:nvSpPr>
        <p:spPr>
          <a:xfrm>
            <a:off x="314326" y="2259897"/>
            <a:ext cx="4706675" cy="3021396"/>
          </a:xfrm>
        </p:spPr>
        <p:txBody>
          <a:bodyPr>
            <a:normAutofit fontScale="92500"/>
          </a:bodyPr>
          <a:lstStyle/>
          <a:p>
            <a:r>
              <a:rPr lang="en-US"/>
              <a:t>Conservation Cover (327)</a:t>
            </a:r>
          </a:p>
          <a:p>
            <a:r>
              <a:rPr lang="en-US"/>
              <a:t>Prescribed Burning (338)</a:t>
            </a:r>
          </a:p>
          <a:p>
            <a:r>
              <a:rPr lang="en-US"/>
              <a:t>Fuel Break (383)</a:t>
            </a:r>
          </a:p>
          <a:p>
            <a:r>
              <a:rPr lang="en-US"/>
              <a:t>Woody Residue Treatment (384) </a:t>
            </a:r>
          </a:p>
          <a:p>
            <a:r>
              <a:rPr lang="en-US"/>
              <a:t>Nutrient Management (590)</a:t>
            </a:r>
          </a:p>
          <a:p>
            <a:r>
              <a:rPr lang="en-US"/>
              <a:t>Tree and Shrub Establishment (612)</a:t>
            </a:r>
          </a:p>
          <a:p>
            <a:r>
              <a:rPr lang="en-US"/>
              <a:t>Forest Stand Improvement (666)</a:t>
            </a:r>
          </a:p>
          <a:p>
            <a:endParaRPr lang="en-US"/>
          </a:p>
          <a:p>
            <a:pPr marL="0" indent="0">
              <a:buNone/>
            </a:pPr>
            <a:endParaRPr lang="en-US"/>
          </a:p>
          <a:p>
            <a:endParaRPr lang="en-US"/>
          </a:p>
        </p:txBody>
      </p:sp>
      <p:pic>
        <p:nvPicPr>
          <p:cNvPr id="6" name="Picture 5" descr="A picture containing a forest scene with trees, grass, and red log loader machinery&#10;&#10;">
            <a:extLst>
              <a:ext uri="{FF2B5EF4-FFF2-40B4-BE49-F238E27FC236}">
                <a16:creationId xmlns:a16="http://schemas.microsoft.com/office/drawing/2014/main" id="{29ED69B5-D698-EA87-82A5-99729E2F8478}"/>
              </a:ext>
            </a:extLst>
          </p:cNvPr>
          <p:cNvPicPr>
            <a:picLocks noChangeAspect="1"/>
          </p:cNvPicPr>
          <p:nvPr/>
        </p:nvPicPr>
        <p:blipFill>
          <a:blip r:embed="rId3"/>
          <a:stretch>
            <a:fillRect/>
          </a:stretch>
        </p:blipFill>
        <p:spPr>
          <a:xfrm>
            <a:off x="5274946" y="2437572"/>
            <a:ext cx="3554729" cy="2666047"/>
          </a:xfrm>
          <a:prstGeom prst="rect">
            <a:avLst/>
          </a:prstGeom>
        </p:spPr>
      </p:pic>
      <p:sp>
        <p:nvSpPr>
          <p:cNvPr id="4" name="TextBox 3">
            <a:extLst>
              <a:ext uri="{FF2B5EF4-FFF2-40B4-BE49-F238E27FC236}">
                <a16:creationId xmlns:a16="http://schemas.microsoft.com/office/drawing/2014/main" id="{F2476BA1-9BA5-0C0E-BA18-8F34AFA14679}"/>
              </a:ext>
            </a:extLst>
          </p:cNvPr>
          <p:cNvSpPr txBox="1"/>
          <p:nvPr/>
        </p:nvSpPr>
        <p:spPr>
          <a:xfrm>
            <a:off x="5274946" y="4480372"/>
            <a:ext cx="3554729" cy="646331"/>
          </a:xfrm>
          <a:prstGeom prst="rect">
            <a:avLst/>
          </a:prstGeom>
          <a:noFill/>
          <a:ln w="76200">
            <a:solidFill>
              <a:srgbClr val="00B050"/>
            </a:solidFill>
          </a:ln>
        </p:spPr>
        <p:txBody>
          <a:bodyPr wrap="square" rtlCol="0">
            <a:spAutoFit/>
          </a:bodyPr>
          <a:lstStyle/>
          <a:p>
            <a:pPr algn="ctr"/>
            <a:r>
              <a:rPr lang="en-US" b="1">
                <a:solidFill>
                  <a:schemeClr val="bg1"/>
                </a:solidFill>
              </a:rPr>
              <a:t>What soil health principles are being used?</a:t>
            </a:r>
          </a:p>
        </p:txBody>
      </p:sp>
    </p:spTree>
    <p:extLst>
      <p:ext uri="{BB962C8B-B14F-4D97-AF65-F5344CB8AC3E}">
        <p14:creationId xmlns:p14="http://schemas.microsoft.com/office/powerpoint/2010/main" val="2968865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A collage of different sizes of biochar material">
            <a:extLst>
              <a:ext uri="{FF2B5EF4-FFF2-40B4-BE49-F238E27FC236}">
                <a16:creationId xmlns:a16="http://schemas.microsoft.com/office/drawing/2014/main" id="{4F55BA59-77B0-2050-7D33-4325F3C7455C}"/>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r="-1" b="9129"/>
          <a:stretch/>
        </p:blipFill>
        <p:spPr>
          <a:xfrm>
            <a:off x="-1" y="857258"/>
            <a:ext cx="9171097" cy="3500196"/>
          </a:xfrm>
          <a:prstGeom prst="rect">
            <a:avLst/>
          </a:prstGeom>
        </p:spPr>
      </p:pic>
      <p:sp>
        <p:nvSpPr>
          <p:cNvPr id="2" name="Title 1">
            <a:extLst>
              <a:ext uri="{FF2B5EF4-FFF2-40B4-BE49-F238E27FC236}">
                <a16:creationId xmlns:a16="http://schemas.microsoft.com/office/drawing/2014/main" id="{09B59B15-2BDF-9120-D0BF-5899718C8EC6}"/>
              </a:ext>
            </a:extLst>
          </p:cNvPr>
          <p:cNvSpPr>
            <a:spLocks noGrp="1"/>
          </p:cNvSpPr>
          <p:nvPr>
            <p:ph type="title"/>
          </p:nvPr>
        </p:nvSpPr>
        <p:spPr>
          <a:xfrm>
            <a:off x="196674" y="4357706"/>
            <a:ext cx="3466058" cy="1132448"/>
          </a:xfrm>
        </p:spPr>
        <p:txBody>
          <a:bodyPr vert="horz" lIns="68580" tIns="34290" rIns="68580" bIns="34290" rtlCol="0" anchor="ctr">
            <a:normAutofit fontScale="90000"/>
          </a:bodyPr>
          <a:lstStyle/>
          <a:p>
            <a:r>
              <a:rPr lang="en-US" sz="2700">
                <a:solidFill>
                  <a:schemeClr val="tx2"/>
                </a:solidFill>
              </a:rPr>
              <a:t>CPS 336 – Soil Organic Amendments</a:t>
            </a:r>
          </a:p>
        </p:txBody>
      </p:sp>
      <p:sp>
        <p:nvSpPr>
          <p:cNvPr id="3" name="Content Placeholder 2">
            <a:extLst>
              <a:ext uri="{FF2B5EF4-FFF2-40B4-BE49-F238E27FC236}">
                <a16:creationId xmlns:a16="http://schemas.microsoft.com/office/drawing/2014/main" id="{828F4E26-C94C-0A7C-1C00-0879DC684149}"/>
              </a:ext>
            </a:extLst>
          </p:cNvPr>
          <p:cNvSpPr>
            <a:spLocks noGrp="1"/>
          </p:cNvSpPr>
          <p:nvPr>
            <p:ph sz="half" idx="1"/>
          </p:nvPr>
        </p:nvSpPr>
        <p:spPr>
          <a:xfrm>
            <a:off x="2724862" y="4357706"/>
            <a:ext cx="6297268" cy="1638007"/>
          </a:xfrm>
        </p:spPr>
        <p:txBody>
          <a:bodyPr vert="horz" lIns="68580" tIns="34290" rIns="68580" bIns="34290" rtlCol="0" anchor="ctr">
            <a:normAutofit/>
          </a:bodyPr>
          <a:lstStyle/>
          <a:p>
            <a:pPr marL="170974" indent="-170974"/>
            <a:r>
              <a:rPr lang="en-US">
                <a:solidFill>
                  <a:schemeClr val="tx2"/>
                </a:solidFill>
              </a:rPr>
              <a:t>Compost, biochar, or other organic amendments such as wood chips can be applied.</a:t>
            </a:r>
          </a:p>
          <a:p>
            <a:pPr marL="170974" indent="-170974"/>
            <a:r>
              <a:rPr lang="en-US">
                <a:solidFill>
                  <a:schemeClr val="tx2"/>
                </a:solidFill>
              </a:rPr>
              <a:t>Can be used on forest lands.</a:t>
            </a:r>
          </a:p>
          <a:p>
            <a:pPr marL="170974" indent="-170974"/>
            <a:endParaRPr lang="en-US" sz="1350">
              <a:solidFill>
                <a:schemeClr val="tx2"/>
              </a:solidFill>
            </a:endParaRPr>
          </a:p>
        </p:txBody>
      </p:sp>
      <p:sp>
        <p:nvSpPr>
          <p:cNvPr id="4" name="TextBox 3">
            <a:extLst>
              <a:ext uri="{FF2B5EF4-FFF2-40B4-BE49-F238E27FC236}">
                <a16:creationId xmlns:a16="http://schemas.microsoft.com/office/drawing/2014/main" id="{B8BEDFC6-F8B2-472B-4D26-1511A1741258}"/>
              </a:ext>
            </a:extLst>
          </p:cNvPr>
          <p:cNvSpPr txBox="1"/>
          <p:nvPr/>
        </p:nvSpPr>
        <p:spPr>
          <a:xfrm>
            <a:off x="6354305" y="4015030"/>
            <a:ext cx="2774195" cy="253916"/>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200" i="1">
                <a:solidFill>
                  <a:schemeClr val="bg1"/>
                </a:solidFill>
              </a:rPr>
              <a:t>Photo: Kristin Trippe, USDA ARS</a:t>
            </a:r>
            <a:endParaRPr lang="en-US" sz="1200">
              <a:solidFill>
                <a:schemeClr val="bg1"/>
              </a:solidFill>
            </a:endParaRPr>
          </a:p>
        </p:txBody>
      </p:sp>
    </p:spTree>
    <p:extLst>
      <p:ext uri="{BB962C8B-B14F-4D97-AF65-F5344CB8AC3E}">
        <p14:creationId xmlns:p14="http://schemas.microsoft.com/office/powerpoint/2010/main" val="16639672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0C2DB15-D31F-E906-8D8C-A9CE929ADDB1}"/>
              </a:ext>
            </a:extLst>
          </p:cNvPr>
          <p:cNvSpPr txBox="1">
            <a:spLocks noGrp="1"/>
          </p:cNvSpPr>
          <p:nvPr>
            <p:ph type="title" idx="4294967295"/>
          </p:nvPr>
        </p:nvSpPr>
        <p:spPr>
          <a:xfrm>
            <a:off x="119658" y="729377"/>
            <a:ext cx="5682854" cy="530915"/>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lnSpc>
                <a:spcPct val="100000"/>
              </a:lnSpc>
              <a:spcBef>
                <a:spcPts val="0"/>
              </a:spcBef>
              <a:defRPr/>
            </a:pPr>
            <a:r>
              <a:rPr lang="en-US" sz="3000" b="1" dirty="0">
                <a:solidFill>
                  <a:srgbClr val="002C76"/>
                </a:solidFill>
                <a:ea typeface="+mn-ea"/>
                <a:cs typeface="Arial" panose="020B0604020202020204" pitchFamily="34" charset="0"/>
              </a:rPr>
              <a:t>Carbon – Let’s dig in!</a:t>
            </a:r>
          </a:p>
        </p:txBody>
      </p:sp>
      <p:sp>
        <p:nvSpPr>
          <p:cNvPr id="3" name="TextBox 2">
            <a:extLst>
              <a:ext uri="{FF2B5EF4-FFF2-40B4-BE49-F238E27FC236}">
                <a16:creationId xmlns:a16="http://schemas.microsoft.com/office/drawing/2014/main" id="{5F7263ED-2378-0267-DE58-5EE573BD5385}"/>
              </a:ext>
            </a:extLst>
          </p:cNvPr>
          <p:cNvSpPr txBox="1"/>
          <p:nvPr/>
        </p:nvSpPr>
        <p:spPr>
          <a:xfrm>
            <a:off x="374512" y="2532889"/>
            <a:ext cx="5173147" cy="1985159"/>
          </a:xfrm>
          <a:prstGeom prst="rect">
            <a:avLst/>
          </a:prstGeom>
          <a:noFill/>
        </p:spPr>
        <p:txBody>
          <a:bodyPr wrap="square">
            <a:spAutoFit/>
          </a:bodyPr>
          <a:lstStyle/>
          <a:p>
            <a:pPr marL="342900" indent="-342900">
              <a:buFont typeface="Arial" panose="020B0604020202020204" pitchFamily="34" charset="0"/>
              <a:buChar char="•"/>
            </a:pPr>
            <a:r>
              <a:rPr lang="en-US" sz="2400"/>
              <a:t>Where does the carbon in trees come from?</a:t>
            </a:r>
          </a:p>
          <a:p>
            <a:pPr marL="342900" indent="-342900">
              <a:buFont typeface="Arial" panose="020B0604020202020204" pitchFamily="34" charset="0"/>
              <a:buChar char="•"/>
            </a:pPr>
            <a:endParaRPr lang="en-US" sz="2100"/>
          </a:p>
          <a:p>
            <a:endParaRPr lang="en-US" sz="600"/>
          </a:p>
          <a:p>
            <a:pPr marL="342900" indent="-342900">
              <a:buFont typeface="Arial" panose="020B0604020202020204" pitchFamily="34" charset="0"/>
              <a:buChar char="•"/>
            </a:pPr>
            <a:r>
              <a:rPr lang="en-US" sz="2400"/>
              <a:t>Where does the carbon in forest soil come from?</a:t>
            </a:r>
          </a:p>
        </p:txBody>
      </p:sp>
      <p:pic>
        <p:nvPicPr>
          <p:cNvPr id="4" name="Picture 3" descr="A shovel in the soil with plants growing on the soil surface">
            <a:extLst>
              <a:ext uri="{FF2B5EF4-FFF2-40B4-BE49-F238E27FC236}">
                <a16:creationId xmlns:a16="http://schemas.microsoft.com/office/drawing/2014/main" id="{6CB30084-46EF-3472-72D6-64622EE3CA47}"/>
              </a:ext>
            </a:extLst>
          </p:cNvPr>
          <p:cNvPicPr>
            <a:picLocks noChangeAspect="1"/>
          </p:cNvPicPr>
          <p:nvPr/>
        </p:nvPicPr>
        <p:blipFill>
          <a:blip r:embed="rId3"/>
          <a:stretch>
            <a:fillRect/>
          </a:stretch>
        </p:blipFill>
        <p:spPr>
          <a:xfrm rot="5400000">
            <a:off x="5152630" y="1920479"/>
            <a:ext cx="4022723" cy="3017042"/>
          </a:xfrm>
          <a:prstGeom prst="rect">
            <a:avLst/>
          </a:prstGeom>
        </p:spPr>
      </p:pic>
    </p:spTree>
    <p:extLst>
      <p:ext uri="{BB962C8B-B14F-4D97-AF65-F5344CB8AC3E}">
        <p14:creationId xmlns:p14="http://schemas.microsoft.com/office/powerpoint/2010/main" val="24590375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2B06B18-C7AA-A996-FD04-17BD1462E5D7}"/>
              </a:ext>
            </a:extLst>
          </p:cNvPr>
          <p:cNvSpPr>
            <a:spLocks noGrp="1"/>
          </p:cNvSpPr>
          <p:nvPr>
            <p:ph type="body" sz="quarter" idx="13"/>
          </p:nvPr>
        </p:nvSpPr>
        <p:spPr>
          <a:xfrm>
            <a:off x="147584" y="1481778"/>
            <a:ext cx="8193459" cy="398312"/>
          </a:xfrm>
        </p:spPr>
        <p:txBody>
          <a:bodyPr/>
          <a:lstStyle/>
          <a:p>
            <a:r>
              <a:rPr lang="en-US"/>
              <a:t>CPS 336 – Soil Organic Amendments</a:t>
            </a:r>
          </a:p>
        </p:txBody>
      </p:sp>
      <p:sp>
        <p:nvSpPr>
          <p:cNvPr id="3" name="Content Placeholder 2">
            <a:extLst>
              <a:ext uri="{FF2B5EF4-FFF2-40B4-BE49-F238E27FC236}">
                <a16:creationId xmlns:a16="http://schemas.microsoft.com/office/drawing/2014/main" id="{6414EFFA-1551-7B76-35FF-F6B350E4712C}"/>
              </a:ext>
            </a:extLst>
          </p:cNvPr>
          <p:cNvSpPr txBox="1">
            <a:spLocks/>
          </p:cNvSpPr>
          <p:nvPr/>
        </p:nvSpPr>
        <p:spPr>
          <a:xfrm>
            <a:off x="147584" y="2277904"/>
            <a:ext cx="4678846" cy="3263504"/>
          </a:xfrm>
          <a:prstGeom prst="rect">
            <a:avLst/>
          </a:prstGeom>
        </p:spPr>
        <p:txBody>
          <a:bodyPr>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100"/>
              <a:t>Meta-analysis (Thomas and Gale, 2015)</a:t>
            </a:r>
            <a:r>
              <a:rPr lang="en-US" sz="1500"/>
              <a:t> </a:t>
            </a:r>
            <a:r>
              <a:rPr lang="en-US" sz="2100"/>
              <a:t>found:</a:t>
            </a:r>
          </a:p>
          <a:p>
            <a:pPr lvl="1"/>
            <a:r>
              <a:rPr lang="en-US" sz="1800"/>
              <a:t>Potential for 41% mean growth increase </a:t>
            </a:r>
          </a:p>
          <a:p>
            <a:pPr lvl="1"/>
            <a:r>
              <a:rPr lang="en-US" sz="1800"/>
              <a:t>Greater effect when applied in early growth stage, boreal and tropical systems, and deciduous trees</a:t>
            </a:r>
          </a:p>
          <a:p>
            <a:pPr lvl="1"/>
            <a:r>
              <a:rPr lang="en-US" sz="1800"/>
              <a:t>Great promise to replace liming agent and other organic amendments.</a:t>
            </a:r>
          </a:p>
          <a:p>
            <a:endParaRPr lang="en-US" sz="2100"/>
          </a:p>
        </p:txBody>
      </p:sp>
      <p:sp>
        <p:nvSpPr>
          <p:cNvPr id="4" name="Content Placeholder 3">
            <a:extLst>
              <a:ext uri="{FF2B5EF4-FFF2-40B4-BE49-F238E27FC236}">
                <a16:creationId xmlns:a16="http://schemas.microsoft.com/office/drawing/2014/main" id="{19920963-654C-9A83-956F-265AD8B70A46}"/>
              </a:ext>
            </a:extLst>
          </p:cNvPr>
          <p:cNvSpPr txBox="1">
            <a:spLocks/>
          </p:cNvSpPr>
          <p:nvPr/>
        </p:nvSpPr>
        <p:spPr>
          <a:xfrm>
            <a:off x="5425647" y="2192179"/>
            <a:ext cx="3081131" cy="3263504"/>
          </a:xfrm>
          <a:prstGeom prst="rect">
            <a:avLst/>
          </a:prstGeom>
          <a:solidFill>
            <a:schemeClr val="bg2">
              <a:lumMod val="50000"/>
            </a:schemeClr>
          </a:solidFill>
          <a:ln w="57150">
            <a:solidFill>
              <a:schemeClr val="tx1"/>
            </a:solidFill>
          </a:ln>
        </p:spPr>
        <p:txBody>
          <a:bodyPr>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100">
                <a:solidFill>
                  <a:schemeClr val="bg1"/>
                </a:solidFill>
              </a:rPr>
              <a:t>Discussion:</a:t>
            </a:r>
          </a:p>
          <a:p>
            <a:pPr marL="0" indent="0">
              <a:buNone/>
            </a:pPr>
            <a:endParaRPr lang="en-US" sz="1050">
              <a:solidFill>
                <a:schemeClr val="bg1"/>
              </a:solidFill>
            </a:endParaRPr>
          </a:p>
          <a:p>
            <a:pPr marL="0" indent="0">
              <a:buNone/>
            </a:pPr>
            <a:r>
              <a:rPr lang="en-US" sz="2100">
                <a:solidFill>
                  <a:schemeClr val="bg1"/>
                </a:solidFill>
              </a:rPr>
              <a:t>When does it make sense to use this practice in forests?</a:t>
            </a:r>
          </a:p>
          <a:p>
            <a:pPr marL="0" indent="0">
              <a:buNone/>
            </a:pPr>
            <a:endParaRPr lang="en-US" sz="1050">
              <a:solidFill>
                <a:schemeClr val="bg1"/>
              </a:solidFill>
            </a:endParaRPr>
          </a:p>
          <a:p>
            <a:pPr marL="0" indent="0">
              <a:buNone/>
            </a:pPr>
            <a:r>
              <a:rPr lang="en-US" sz="2100">
                <a:solidFill>
                  <a:schemeClr val="bg1"/>
                </a:solidFill>
              </a:rPr>
              <a:t>What are some of the considerations when applying?</a:t>
            </a:r>
          </a:p>
        </p:txBody>
      </p:sp>
    </p:spTree>
    <p:extLst>
      <p:ext uri="{BB962C8B-B14F-4D97-AF65-F5344CB8AC3E}">
        <p14:creationId xmlns:p14="http://schemas.microsoft.com/office/powerpoint/2010/main" val="25951227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D63B30-8D2B-E859-9923-06B0684F54C6}"/>
              </a:ext>
            </a:extLst>
          </p:cNvPr>
          <p:cNvSpPr>
            <a:spLocks noGrp="1"/>
          </p:cNvSpPr>
          <p:nvPr>
            <p:ph type="body" sz="quarter" idx="13"/>
          </p:nvPr>
        </p:nvSpPr>
        <p:spPr>
          <a:xfrm>
            <a:off x="147584" y="1481778"/>
            <a:ext cx="8484924" cy="398312"/>
          </a:xfrm>
        </p:spPr>
        <p:txBody>
          <a:bodyPr/>
          <a:lstStyle/>
          <a:p>
            <a:r>
              <a:rPr lang="en-US"/>
              <a:t>CEMA 221 - Monitoring soil carbon stocks</a:t>
            </a:r>
          </a:p>
        </p:txBody>
      </p:sp>
      <p:sp>
        <p:nvSpPr>
          <p:cNvPr id="6" name="TextBox 5">
            <a:extLst>
              <a:ext uri="{FF2B5EF4-FFF2-40B4-BE49-F238E27FC236}">
                <a16:creationId xmlns:a16="http://schemas.microsoft.com/office/drawing/2014/main" id="{4C85F708-C9FC-F0BF-8EE3-60309ADCDEF0}"/>
              </a:ext>
            </a:extLst>
          </p:cNvPr>
          <p:cNvSpPr txBox="1"/>
          <p:nvPr/>
        </p:nvSpPr>
        <p:spPr>
          <a:xfrm>
            <a:off x="522923" y="2173597"/>
            <a:ext cx="8041004" cy="2308324"/>
          </a:xfrm>
          <a:prstGeom prst="rect">
            <a:avLst/>
          </a:prstGeom>
          <a:noFill/>
        </p:spPr>
        <p:txBody>
          <a:bodyPr wrap="square" lIns="91440" tIns="45720" rIns="91440" bIns="45720" anchor="t">
            <a:spAutoFit/>
          </a:bodyPr>
          <a:lstStyle/>
          <a:p>
            <a:r>
              <a:rPr lang="en-US"/>
              <a:t>“Used to estimate carbon stocks and track trends when data are aggregated across many producers.” </a:t>
            </a:r>
          </a:p>
          <a:p>
            <a:endParaRPr lang="en-US"/>
          </a:p>
          <a:p>
            <a:r>
              <a:rPr lang="en-US"/>
              <a:t>“Soil organic carbon storage should be measured before and after the implementation of a conservation practice, system, or activity.” </a:t>
            </a:r>
          </a:p>
          <a:p>
            <a:r>
              <a:rPr lang="en-US"/>
              <a:t>Evaluation and monitoring of change usually requires several years (e.g., &gt;5 years).”</a:t>
            </a:r>
          </a:p>
          <a:p>
            <a:r>
              <a:rPr lang="en-US" dirty="0"/>
              <a:t> </a:t>
            </a:r>
            <a:endParaRPr lang="en-US"/>
          </a:p>
        </p:txBody>
      </p:sp>
    </p:spTree>
    <p:extLst>
      <p:ext uri="{BB962C8B-B14F-4D97-AF65-F5344CB8AC3E}">
        <p14:creationId xmlns:p14="http://schemas.microsoft.com/office/powerpoint/2010/main" val="24007779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9628455-0B06-F890-5BC0-D2357B6B3EB3}"/>
              </a:ext>
            </a:extLst>
          </p:cNvPr>
          <p:cNvSpPr>
            <a:spLocks noGrp="1"/>
          </p:cNvSpPr>
          <p:nvPr>
            <p:ph type="body" sz="quarter" idx="13"/>
          </p:nvPr>
        </p:nvSpPr>
        <p:spPr>
          <a:xfrm>
            <a:off x="147584" y="1481778"/>
            <a:ext cx="8364909" cy="398312"/>
          </a:xfrm>
        </p:spPr>
        <p:txBody>
          <a:bodyPr/>
          <a:lstStyle/>
          <a:p>
            <a:r>
              <a:rPr lang="en-US"/>
              <a:t>How does CEMA 221 fit with C markets?</a:t>
            </a:r>
          </a:p>
        </p:txBody>
      </p:sp>
      <p:pic>
        <p:nvPicPr>
          <p:cNvPr id="6" name="Content Placeholder 3" descr="screen capture of a soil carbon storage potential by land-use">
            <a:extLst>
              <a:ext uri="{FF2B5EF4-FFF2-40B4-BE49-F238E27FC236}">
                <a16:creationId xmlns:a16="http://schemas.microsoft.com/office/drawing/2014/main" id="{9A0A2272-14D2-3CEC-B906-8ED2E3CB3F9A}"/>
              </a:ext>
            </a:extLst>
          </p:cNvPr>
          <p:cNvPicPr>
            <a:picLocks noChangeAspect="1"/>
          </p:cNvPicPr>
          <p:nvPr/>
        </p:nvPicPr>
        <p:blipFill>
          <a:blip r:embed="rId3"/>
          <a:srcRect l="13063" r="18486"/>
          <a:stretch/>
        </p:blipFill>
        <p:spPr>
          <a:xfrm rot="21077511">
            <a:off x="500800" y="2309330"/>
            <a:ext cx="3617831" cy="2972986"/>
          </a:xfrm>
          <a:prstGeom prst="rect">
            <a:avLst/>
          </a:prstGeom>
          <a:effectLst>
            <a:outerShdw blurRad="50800" dist="38100" dir="5400000" algn="t" rotWithShape="0">
              <a:prstClr val="black">
                <a:alpha val="40000"/>
              </a:prstClr>
            </a:outerShdw>
          </a:effectLst>
        </p:spPr>
      </p:pic>
      <p:pic>
        <p:nvPicPr>
          <p:cNvPr id="5" name="Picture 4" descr="screen shot of a USDA soil carbon monitoring article">
            <a:extLst>
              <a:ext uri="{FF2B5EF4-FFF2-40B4-BE49-F238E27FC236}">
                <a16:creationId xmlns:a16="http://schemas.microsoft.com/office/drawing/2014/main" id="{C701D0A7-B5C0-89C6-EF3D-5D9DBBC70D43}"/>
              </a:ext>
            </a:extLst>
          </p:cNvPr>
          <p:cNvPicPr>
            <a:picLocks noChangeAspect="1"/>
          </p:cNvPicPr>
          <p:nvPr/>
        </p:nvPicPr>
        <p:blipFill>
          <a:blip r:embed="rId4"/>
          <a:srcRect l="-677" t="16500" r="677" b="15500"/>
          <a:stretch/>
        </p:blipFill>
        <p:spPr>
          <a:xfrm rot="1140337">
            <a:off x="4316851" y="2677834"/>
            <a:ext cx="4539559" cy="1736381"/>
          </a:xfrm>
          <a:prstGeom prst="rect">
            <a:avLst/>
          </a:prstGeom>
          <a:effectLst>
            <a:outerShdw blurRad="50800" dist="38100" dir="5400000" algn="t" rotWithShape="0">
              <a:prstClr val="black">
                <a:alpha val="40000"/>
              </a:prstClr>
            </a:outerShdw>
          </a:effectLst>
        </p:spPr>
      </p:pic>
      <p:pic>
        <p:nvPicPr>
          <p:cNvPr id="4" name="Picture 3" descr="screen shot of a carbon storage by trees article.">
            <a:extLst>
              <a:ext uri="{FF2B5EF4-FFF2-40B4-BE49-F238E27FC236}">
                <a16:creationId xmlns:a16="http://schemas.microsoft.com/office/drawing/2014/main" id="{E0B87562-AD1A-F24B-605F-C2976A00CAFF}"/>
              </a:ext>
            </a:extLst>
          </p:cNvPr>
          <p:cNvPicPr>
            <a:picLocks noChangeAspect="1"/>
          </p:cNvPicPr>
          <p:nvPr/>
        </p:nvPicPr>
        <p:blipFill>
          <a:blip r:embed="rId5"/>
          <a:srcRect l="5906" t="39666" r="31000" b="12143"/>
          <a:stretch/>
        </p:blipFill>
        <p:spPr>
          <a:xfrm>
            <a:off x="3325265" y="3678319"/>
            <a:ext cx="3951923" cy="1697903"/>
          </a:xfrm>
          <a:prstGeom prst="rect">
            <a:avLst/>
          </a:prstGeom>
          <a:ln>
            <a:solidFill>
              <a:schemeClr val="tx1">
                <a:lumMod val="50000"/>
                <a:lumOff val="50000"/>
              </a:schemeClr>
            </a:solidFill>
          </a:ln>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7534427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9628455-0B06-F890-5BC0-D2357B6B3EB3}"/>
              </a:ext>
            </a:extLst>
          </p:cNvPr>
          <p:cNvSpPr>
            <a:spLocks noGrp="1"/>
          </p:cNvSpPr>
          <p:nvPr>
            <p:ph type="body" sz="quarter" idx="13"/>
          </p:nvPr>
        </p:nvSpPr>
        <p:spPr>
          <a:xfrm>
            <a:off x="147584" y="1481778"/>
            <a:ext cx="8364909" cy="398312"/>
          </a:xfrm>
        </p:spPr>
        <p:txBody>
          <a:bodyPr/>
          <a:lstStyle/>
          <a:p>
            <a:r>
              <a:rPr lang="en-US"/>
              <a:t>How does CEMA 221 fit with C markets?</a:t>
            </a:r>
          </a:p>
        </p:txBody>
      </p:sp>
      <p:sp>
        <p:nvSpPr>
          <p:cNvPr id="4" name="TextBox 3">
            <a:extLst>
              <a:ext uri="{FF2B5EF4-FFF2-40B4-BE49-F238E27FC236}">
                <a16:creationId xmlns:a16="http://schemas.microsoft.com/office/drawing/2014/main" id="{8FBB66BF-6CF1-B988-BD2E-384EA810CBB0}"/>
              </a:ext>
            </a:extLst>
          </p:cNvPr>
          <p:cNvSpPr txBox="1"/>
          <p:nvPr/>
        </p:nvSpPr>
        <p:spPr>
          <a:xfrm>
            <a:off x="147583" y="2249210"/>
            <a:ext cx="8752523" cy="3323987"/>
          </a:xfrm>
          <a:prstGeom prst="rect">
            <a:avLst/>
          </a:prstGeom>
          <a:noFill/>
        </p:spPr>
        <p:txBody>
          <a:bodyPr wrap="square">
            <a:spAutoFit/>
          </a:bodyPr>
          <a:lstStyle/>
          <a:p>
            <a:pPr marL="257175" indent="-257175">
              <a:buFont typeface="Arial" panose="020B0604020202020204" pitchFamily="34" charset="0"/>
              <a:buChar char="•"/>
            </a:pPr>
            <a:r>
              <a:rPr lang="en-US"/>
              <a:t>Forests may have high potential for C sequestration and producers with forest may be especially interested in C markets.</a:t>
            </a:r>
          </a:p>
          <a:p>
            <a:pPr marL="257175" indent="-257175">
              <a:buFont typeface="Arial" panose="020B0604020202020204" pitchFamily="34" charset="0"/>
              <a:buChar char="•"/>
            </a:pPr>
            <a:endParaRPr lang="en-US" sz="1500"/>
          </a:p>
          <a:p>
            <a:pPr marL="257175" indent="-257175">
              <a:buFont typeface="Arial" panose="020B0604020202020204" pitchFamily="34" charset="0"/>
              <a:buChar char="•"/>
            </a:pPr>
            <a:r>
              <a:rPr lang="en-US"/>
              <a:t>Methods in CEMA 221 are consistent with industry standards.</a:t>
            </a:r>
          </a:p>
          <a:p>
            <a:pPr marL="257175" indent="-257175">
              <a:buFont typeface="Arial" panose="020B0604020202020204" pitchFamily="34" charset="0"/>
              <a:buChar char="•"/>
            </a:pPr>
            <a:endParaRPr lang="en-US" sz="1500"/>
          </a:p>
          <a:p>
            <a:pPr marL="257175" indent="-257175">
              <a:buFont typeface="Arial" panose="020B0604020202020204" pitchFamily="34" charset="0"/>
              <a:buChar char="•"/>
            </a:pPr>
            <a:r>
              <a:rPr lang="en-US"/>
              <a:t>Frey et al. (2021) found that the average payment for forest ecosystems services (includes C sequestration) from 2010-2019 was $17.69 ha</a:t>
            </a:r>
            <a:r>
              <a:rPr lang="en-US" baseline="30000"/>
              <a:t>-1</a:t>
            </a:r>
            <a:r>
              <a:rPr lang="en-US"/>
              <a:t> or $7.16 ac</a:t>
            </a:r>
            <a:r>
              <a:rPr lang="en-US" baseline="30000"/>
              <a:t>-1</a:t>
            </a:r>
            <a:r>
              <a:rPr lang="en-US"/>
              <a:t>.</a:t>
            </a:r>
          </a:p>
          <a:p>
            <a:pPr marL="257175" indent="-257175">
              <a:buFont typeface="Arial" panose="020B0604020202020204" pitchFamily="34" charset="0"/>
              <a:buChar char="•"/>
            </a:pPr>
            <a:endParaRPr lang="en-US"/>
          </a:p>
          <a:p>
            <a:pPr marL="257175" indent="-257175">
              <a:buFont typeface="Arial" panose="020B0604020202020204" pitchFamily="34" charset="0"/>
              <a:buChar char="•"/>
            </a:pPr>
            <a:r>
              <a:rPr lang="en-US"/>
              <a:t>Interested participants should use caution and seek legal advice before entering in an C market agreement as terms and payments vary widely. </a:t>
            </a:r>
          </a:p>
          <a:p>
            <a:pPr marL="257175" indent="-257175">
              <a:buFont typeface="Arial" panose="020B0604020202020204" pitchFamily="34" charset="0"/>
              <a:buChar char="•"/>
            </a:pPr>
            <a:endParaRPr lang="en-US"/>
          </a:p>
        </p:txBody>
      </p:sp>
    </p:spTree>
    <p:extLst>
      <p:ext uri="{BB962C8B-B14F-4D97-AF65-F5344CB8AC3E}">
        <p14:creationId xmlns:p14="http://schemas.microsoft.com/office/powerpoint/2010/main" val="42111907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75F14E-6D69-B7F7-76F9-7D9F816BC5AC}"/>
              </a:ext>
            </a:extLst>
          </p:cNvPr>
          <p:cNvSpPr>
            <a:spLocks noGrp="1"/>
          </p:cNvSpPr>
          <p:nvPr>
            <p:ph type="body" sz="quarter" idx="11"/>
          </p:nvPr>
        </p:nvSpPr>
        <p:spPr/>
        <p:txBody>
          <a:bodyPr/>
          <a:lstStyle/>
          <a:p>
            <a:r>
              <a:rPr lang="en-US"/>
              <a:t>Discussion</a:t>
            </a:r>
          </a:p>
        </p:txBody>
      </p:sp>
      <p:pic>
        <p:nvPicPr>
          <p:cNvPr id="6" name="Picture Placeholder 5" descr="photo of a forest with trees and grassy ground cover.">
            <a:extLst>
              <a:ext uri="{FF2B5EF4-FFF2-40B4-BE49-F238E27FC236}">
                <a16:creationId xmlns:a16="http://schemas.microsoft.com/office/drawing/2014/main" id="{9D626BD4-22D1-FBFC-9686-458E0D9940F2}"/>
              </a:ext>
            </a:extLst>
          </p:cNvPr>
          <p:cNvPicPr>
            <a:picLocks noGrp="1" noChangeAspect="1"/>
          </p:cNvPicPr>
          <p:nvPr>
            <p:ph type="pic" sz="quarter" idx="12"/>
          </p:nvPr>
        </p:nvPicPr>
        <p:blipFill>
          <a:blip r:embed="rId3"/>
          <a:srcRect t="20479" b="20479"/>
          <a:stretch>
            <a:fillRect/>
          </a:stretch>
        </p:blipFill>
        <p:spPr>
          <a:xfrm rot="5400000">
            <a:off x="5086038" y="2228850"/>
            <a:ext cx="5420455" cy="2400300"/>
          </a:xfrm>
        </p:spPr>
      </p:pic>
      <p:sp>
        <p:nvSpPr>
          <p:cNvPr id="4" name="Content Placeholder 3">
            <a:extLst>
              <a:ext uri="{FF2B5EF4-FFF2-40B4-BE49-F238E27FC236}">
                <a16:creationId xmlns:a16="http://schemas.microsoft.com/office/drawing/2014/main" id="{7C0C0CB0-79D3-A3E8-6578-0CC3771C4127}"/>
              </a:ext>
            </a:extLst>
          </p:cNvPr>
          <p:cNvSpPr>
            <a:spLocks noGrp="1"/>
          </p:cNvSpPr>
          <p:nvPr>
            <p:ph sz="quarter" idx="13"/>
          </p:nvPr>
        </p:nvSpPr>
        <p:spPr>
          <a:xfrm>
            <a:off x="377190" y="3017520"/>
            <a:ext cx="5715000" cy="1105853"/>
          </a:xfrm>
        </p:spPr>
        <p:txBody>
          <a:bodyPr/>
          <a:lstStyle/>
          <a:p>
            <a:r>
              <a:rPr lang="en-US" sz="2400" dirty="0"/>
              <a:t>Have you spoken to landowners who are interested in C markets?</a:t>
            </a:r>
          </a:p>
          <a:p>
            <a:pPr marL="0" indent="0">
              <a:buNone/>
            </a:pPr>
            <a:endParaRPr lang="en-US" dirty="0"/>
          </a:p>
        </p:txBody>
      </p:sp>
    </p:spTree>
    <p:extLst>
      <p:ext uri="{BB962C8B-B14F-4D97-AF65-F5344CB8AC3E}">
        <p14:creationId xmlns:p14="http://schemas.microsoft.com/office/powerpoint/2010/main" val="37598395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hoto of a forest with trees and understory vegetation with two people barely visible showing the scale of how large a tree is.">
            <a:extLst>
              <a:ext uri="{FF2B5EF4-FFF2-40B4-BE49-F238E27FC236}">
                <a16:creationId xmlns:a16="http://schemas.microsoft.com/office/drawing/2014/main" id="{E1B5DF39-CCE3-F508-4C9E-5C0EC18ADCB6}"/>
              </a:ext>
            </a:extLst>
          </p:cNvPr>
          <p:cNvPicPr>
            <a:picLocks noChangeAspect="1"/>
          </p:cNvPicPr>
          <p:nvPr/>
        </p:nvPicPr>
        <p:blipFill>
          <a:blip r:embed="rId3"/>
          <a:srcRect r="8468"/>
          <a:stretch/>
        </p:blipFill>
        <p:spPr>
          <a:xfrm rot="5400000">
            <a:off x="-393263" y="1610558"/>
            <a:ext cx="4354830" cy="3568304"/>
          </a:xfrm>
          <a:prstGeom prst="rect">
            <a:avLst/>
          </a:prstGeom>
        </p:spPr>
      </p:pic>
      <p:sp>
        <p:nvSpPr>
          <p:cNvPr id="4" name="Oval 3" descr="Added circular shape to draw attention to two people showing the scale of how large a tree is.">
            <a:extLst>
              <a:ext uri="{FF2B5EF4-FFF2-40B4-BE49-F238E27FC236}">
                <a16:creationId xmlns:a16="http://schemas.microsoft.com/office/drawing/2014/main" id="{90B26903-5D40-3D2D-E9DE-D3D004159E00}"/>
              </a:ext>
            </a:extLst>
          </p:cNvPr>
          <p:cNvSpPr/>
          <p:nvPr/>
        </p:nvSpPr>
        <p:spPr>
          <a:xfrm>
            <a:off x="1303020" y="4654868"/>
            <a:ext cx="685800" cy="685800"/>
          </a:xfrm>
          <a:prstGeom prst="ellipse">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TextBox 7">
            <a:extLst>
              <a:ext uri="{FF2B5EF4-FFF2-40B4-BE49-F238E27FC236}">
                <a16:creationId xmlns:a16="http://schemas.microsoft.com/office/drawing/2014/main" id="{5FB4B864-339F-E45A-196A-3CC0462F181D}"/>
              </a:ext>
            </a:extLst>
          </p:cNvPr>
          <p:cNvSpPr txBox="1"/>
          <p:nvPr/>
        </p:nvSpPr>
        <p:spPr>
          <a:xfrm>
            <a:off x="4697730" y="3163543"/>
            <a:ext cx="2558714" cy="553998"/>
          </a:xfrm>
          <a:prstGeom prst="rect">
            <a:avLst/>
          </a:prstGeom>
          <a:noFill/>
        </p:spPr>
        <p:txBody>
          <a:bodyPr wrap="none" rtlCol="0">
            <a:spAutoFit/>
          </a:bodyPr>
          <a:lstStyle/>
          <a:p>
            <a:r>
              <a:rPr lang="en-US" sz="3000" b="1">
                <a:solidFill>
                  <a:schemeClr val="accent4"/>
                </a:solidFill>
                <a:latin typeface="+mj-lt"/>
              </a:rPr>
              <a:t>Questions? </a:t>
            </a:r>
          </a:p>
        </p:txBody>
      </p:sp>
    </p:spTree>
    <p:extLst>
      <p:ext uri="{BB962C8B-B14F-4D97-AF65-F5344CB8AC3E}">
        <p14:creationId xmlns:p14="http://schemas.microsoft.com/office/powerpoint/2010/main" val="26822377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C7E387A-51A7-7938-2DFB-F78A7DE1B4D3}"/>
              </a:ext>
            </a:extLst>
          </p:cNvPr>
          <p:cNvSpPr>
            <a:spLocks noGrp="1"/>
          </p:cNvSpPr>
          <p:nvPr>
            <p:ph type="body" sz="quarter" idx="13"/>
          </p:nvPr>
        </p:nvSpPr>
        <p:spPr>
          <a:xfrm>
            <a:off x="153521" y="785933"/>
            <a:ext cx="6549819" cy="398312"/>
          </a:xfrm>
        </p:spPr>
        <p:txBody>
          <a:bodyPr/>
          <a:lstStyle/>
          <a:p>
            <a:r>
              <a:rPr lang="en-US" dirty="0"/>
              <a:t>References</a:t>
            </a:r>
          </a:p>
        </p:txBody>
      </p:sp>
      <p:sp>
        <p:nvSpPr>
          <p:cNvPr id="6" name="TextBox 5">
            <a:extLst>
              <a:ext uri="{FF2B5EF4-FFF2-40B4-BE49-F238E27FC236}">
                <a16:creationId xmlns:a16="http://schemas.microsoft.com/office/drawing/2014/main" id="{F13AB226-082E-4D94-BB10-2284DD4945F7}"/>
              </a:ext>
            </a:extLst>
          </p:cNvPr>
          <p:cNvSpPr txBox="1"/>
          <p:nvPr/>
        </p:nvSpPr>
        <p:spPr>
          <a:xfrm>
            <a:off x="153585" y="1536178"/>
            <a:ext cx="8836830" cy="4824398"/>
          </a:xfrm>
          <a:prstGeom prst="rect">
            <a:avLst/>
          </a:prstGeom>
          <a:noFill/>
        </p:spPr>
        <p:txBody>
          <a:bodyPr wrap="square">
            <a:spAutoFit/>
          </a:bodyPr>
          <a:lstStyle/>
          <a:p>
            <a:r>
              <a:rPr lang="en-US" sz="1400" dirty="0"/>
              <a:t>Frey, G.E., </a:t>
            </a:r>
            <a:r>
              <a:rPr lang="en-US" sz="1400" dirty="0" err="1"/>
              <a:t>Kallayanamitra</a:t>
            </a:r>
            <a:r>
              <a:rPr lang="en-US" sz="1400" dirty="0"/>
              <a:t>, C., Wilkens, P., &amp; James, N.A. (2021). Payments for forest-based ecosystem services in the United States: Magnitudes and trends, Ecosystem Services, 52, 101377, </a:t>
            </a:r>
            <a:r>
              <a:rPr lang="en-US" sz="1400" dirty="0">
                <a:hlinkClick r:id="rId2"/>
              </a:rPr>
              <a:t>https://doi.org/10.1016/j.ecoser.2021.101377</a:t>
            </a:r>
            <a:r>
              <a:rPr lang="en-US" sz="1400" dirty="0"/>
              <a:t>.</a:t>
            </a:r>
          </a:p>
          <a:p>
            <a:endParaRPr lang="en-US" sz="1400" dirty="0"/>
          </a:p>
          <a:p>
            <a:r>
              <a:rPr lang="en-US" sz="1400" dirty="0" err="1"/>
              <a:t>Mäkipää</a:t>
            </a:r>
            <a:r>
              <a:rPr lang="en-US" sz="1400" dirty="0"/>
              <a:t>, R., Abramoff, R., Adamczyk, B., Baldy, V., </a:t>
            </a:r>
            <a:r>
              <a:rPr lang="en-US" sz="1400" dirty="0" err="1"/>
              <a:t>Biryol</a:t>
            </a:r>
            <a:r>
              <a:rPr lang="en-US" sz="1400" dirty="0"/>
              <a:t>, C., </a:t>
            </a:r>
            <a:r>
              <a:rPr lang="en-US" sz="1400" dirty="0" err="1"/>
              <a:t>Bosela</a:t>
            </a:r>
            <a:r>
              <a:rPr lang="en-US" sz="1400" dirty="0"/>
              <a:t>, M., ... &amp; Lehtonen, A. (2023). How does management affect soil C sequestration and greenhouse gas fluxes in boreal and temperate forests? – A review. Forest Ecology and Management, 529, 120637.</a:t>
            </a:r>
          </a:p>
          <a:p>
            <a:endParaRPr lang="en-US" sz="1400" dirty="0"/>
          </a:p>
          <a:p>
            <a:r>
              <a:rPr lang="en-US" sz="1400" dirty="0"/>
              <a:t>Mayer, M., Prescott, C. E., </a:t>
            </a:r>
            <a:r>
              <a:rPr lang="en-US" sz="1400" dirty="0" err="1"/>
              <a:t>Abaker</a:t>
            </a:r>
            <a:r>
              <a:rPr lang="en-US" sz="1400" dirty="0"/>
              <a:t>, W. E., Augusto, L., </a:t>
            </a:r>
            <a:r>
              <a:rPr lang="en-US" sz="1400" dirty="0" err="1"/>
              <a:t>Cécillon</a:t>
            </a:r>
            <a:r>
              <a:rPr lang="en-US" sz="1400" dirty="0"/>
              <a:t>, L., Ferreira, G. W., ... &amp; </a:t>
            </a:r>
            <a:r>
              <a:rPr lang="en-US" sz="1400" dirty="0" err="1"/>
              <a:t>Vesterdal</a:t>
            </a:r>
            <a:r>
              <a:rPr lang="en-US" sz="1400" dirty="0"/>
              <a:t>, L. (2020). Tamm Review: Influence of forest management activities on soil organic carbon stocks: A knowledge synthesis. Forest Ecology and Management, 466, 118127.</a:t>
            </a:r>
          </a:p>
          <a:p>
            <a:endParaRPr lang="en-US" sz="1400" dirty="0"/>
          </a:p>
          <a:p>
            <a:r>
              <a:rPr lang="en-US" sz="1400" dirty="0" err="1"/>
              <a:t>Terrer</a:t>
            </a:r>
            <a:r>
              <a:rPr lang="en-US" sz="1400" dirty="0"/>
              <a:t>, C., </a:t>
            </a:r>
            <a:r>
              <a:rPr lang="en-US" sz="1400" dirty="0" err="1"/>
              <a:t>Vicca</a:t>
            </a:r>
            <a:r>
              <a:rPr lang="en-US" sz="1400" dirty="0"/>
              <a:t>, S., Hungate, B. A., Phillips, R. P., &amp; Prentice, I. C. (2016). Mycorrhizal association as a primary control of the CO2 fertilization effect. Science, 353(6294), 72-74.</a:t>
            </a:r>
          </a:p>
          <a:p>
            <a:endParaRPr lang="en-US" sz="1400" dirty="0"/>
          </a:p>
          <a:p>
            <a:r>
              <a:rPr lang="en-US" sz="1400" dirty="0"/>
              <a:t>Thomas, S.C., and Gale, N. (2016). Biochar and forest restoration: a review and meta analysis of tree growth responses. New Forests, 46:931–946. DOI 10.1007/s11056-015-9491-7</a:t>
            </a:r>
          </a:p>
          <a:p>
            <a:endParaRPr lang="en-US" sz="1400" dirty="0"/>
          </a:p>
          <a:p>
            <a:r>
              <a:rPr lang="en-US" sz="1400" dirty="0" err="1"/>
              <a:t>Witzgall</a:t>
            </a:r>
            <a:r>
              <a:rPr lang="en-US" sz="1400" dirty="0"/>
              <a:t>, K., Vidal, A., Schubert, D.I. et al. 2021. Particulate organic matter as a functional soil component for persistent soil organic carbon. Nature Communications, 12, 4115. </a:t>
            </a:r>
            <a:r>
              <a:rPr lang="en-US" sz="1400" dirty="0">
                <a:hlinkClick r:id="rId3"/>
              </a:rPr>
              <a:t>https://doi.org/10.1038/s41467-021-24192-8</a:t>
            </a:r>
            <a:endParaRPr lang="en-US" sz="1400" dirty="0"/>
          </a:p>
          <a:p>
            <a:endParaRPr lang="en-US" sz="1350" dirty="0"/>
          </a:p>
        </p:txBody>
      </p:sp>
    </p:spTree>
    <p:extLst>
      <p:ext uri="{BB962C8B-B14F-4D97-AF65-F5344CB8AC3E}">
        <p14:creationId xmlns:p14="http://schemas.microsoft.com/office/powerpoint/2010/main" val="18907159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title"/>
          </p:nvPr>
        </p:nvSpPr>
        <p:spPr>
          <a:xfrm>
            <a:off x="147582" y="1481778"/>
            <a:ext cx="8767818" cy="398312"/>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nSpc>
                <a:spcPct val="90000"/>
              </a:lnSpc>
              <a:spcBef>
                <a:spcPts val="750"/>
              </a:spcBef>
              <a:defRPr/>
            </a:pPr>
            <a:r>
              <a:rPr lang="en-US">
                <a:ea typeface="Open Sans" panose="020B0606030504020204" pitchFamily="34" charset="0"/>
                <a:cs typeface="Open Sans" panose="020B0606030504020204" pitchFamily="34" charset="0"/>
              </a:rPr>
              <a:t>Thank you!</a:t>
            </a:r>
          </a:p>
        </p:txBody>
      </p:sp>
      <p:sp>
        <p:nvSpPr>
          <p:cNvPr id="13" name="TextBox 12">
            <a:extLst>
              <a:ext uri="{FF2B5EF4-FFF2-40B4-BE49-F238E27FC236}">
                <a16:creationId xmlns:a16="http://schemas.microsoft.com/office/drawing/2014/main" id="{C833F181-D319-9E26-D21E-33A9251CB7E1}"/>
              </a:ext>
            </a:extLst>
          </p:cNvPr>
          <p:cNvSpPr txBox="1"/>
          <p:nvPr/>
        </p:nvSpPr>
        <p:spPr>
          <a:xfrm>
            <a:off x="228601" y="5170897"/>
            <a:ext cx="5488733" cy="300082"/>
          </a:xfrm>
          <a:prstGeom prst="rect">
            <a:avLst/>
          </a:prstGeom>
          <a:noFill/>
        </p:spPr>
        <p:txBody>
          <a:bodyPr wrap="square" rtlCol="0">
            <a:spAutoFit/>
          </a:bodyPr>
          <a:lstStyle/>
          <a:p>
            <a:r>
              <a:rPr lang="en-US" sz="1350">
                <a:solidFill>
                  <a:srgbClr val="000000"/>
                </a:solidFill>
              </a:rPr>
              <a:t>USDA is an equal opportunity provider, employer, and lender. </a:t>
            </a:r>
          </a:p>
        </p:txBody>
      </p:sp>
      <p:sp>
        <p:nvSpPr>
          <p:cNvPr id="7" name="Content Placeholder 6">
            <a:extLst>
              <a:ext uri="{FF2B5EF4-FFF2-40B4-BE49-F238E27FC236}">
                <a16:creationId xmlns:a16="http://schemas.microsoft.com/office/drawing/2014/main" id="{75F84242-3328-C5EC-1955-22A95653FBD2}"/>
              </a:ext>
            </a:extLst>
          </p:cNvPr>
          <p:cNvSpPr>
            <a:spLocks noGrp="1"/>
          </p:cNvSpPr>
          <p:nvPr>
            <p:ph sz="quarter" idx="10"/>
          </p:nvPr>
        </p:nvSpPr>
        <p:spPr>
          <a:xfrm>
            <a:off x="1252330" y="2139398"/>
            <a:ext cx="6927574" cy="2773017"/>
          </a:xfrm>
        </p:spPr>
        <p:txBody>
          <a:bodyPr lIns="68580" tIns="34290" rIns="68580" bIns="34290" anchor="t"/>
          <a:lstStyle/>
          <a:p>
            <a:pPr marL="0" indent="0">
              <a:buNone/>
            </a:pPr>
            <a:r>
              <a:rPr lang="en-US">
                <a:solidFill>
                  <a:schemeClr val="accent5"/>
                </a:solidFill>
              </a:rPr>
              <a:t>For more information on Managing Soil Health, </a:t>
            </a:r>
          </a:p>
          <a:p>
            <a:pPr marL="0" indent="0">
              <a:buNone/>
            </a:pPr>
            <a:r>
              <a:rPr lang="en-US">
                <a:solidFill>
                  <a:schemeClr val="accent5"/>
                </a:solidFill>
              </a:rPr>
              <a:t>visit us here: </a:t>
            </a:r>
          </a:p>
          <a:p>
            <a:pPr marL="0" indent="0">
              <a:buNone/>
            </a:pPr>
            <a:endParaRPr lang="en-US">
              <a:solidFill>
                <a:schemeClr val="accent5"/>
              </a:solidFill>
            </a:endParaRPr>
          </a:p>
          <a:p>
            <a:pPr marL="0" indent="0" algn="ctr">
              <a:buNone/>
            </a:pPr>
            <a:r>
              <a:rPr lang="en-US">
                <a:solidFill>
                  <a:schemeClr val="accent1"/>
                </a:solidFill>
                <a:hlinkClick r:id="rId2">
                  <a:extLst>
                    <a:ext uri="{A12FA001-AC4F-418D-AE19-62706E023703}">
                      <ahyp:hlinkClr xmlns:ahyp="http://schemas.microsoft.com/office/drawing/2018/hyperlinkcolor" val="tx"/>
                    </a:ext>
                  </a:extLst>
                </a:hlinkClick>
              </a:rPr>
              <a:t>https://www.nrcs.usda.gov/conservation-basics/natural-resource-concerns/soils/soil-health</a:t>
            </a:r>
          </a:p>
        </p:txBody>
      </p:sp>
    </p:spTree>
    <p:extLst>
      <p:ext uri="{BB962C8B-B14F-4D97-AF65-F5344CB8AC3E}">
        <p14:creationId xmlns:p14="http://schemas.microsoft.com/office/powerpoint/2010/main" val="12945730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0C2DB15-D31F-E906-8D8C-A9CE929ADDB1}"/>
              </a:ext>
            </a:extLst>
          </p:cNvPr>
          <p:cNvSpPr txBox="1">
            <a:spLocks noGrp="1"/>
          </p:cNvSpPr>
          <p:nvPr>
            <p:ph type="title" idx="4294967295"/>
          </p:nvPr>
        </p:nvSpPr>
        <p:spPr>
          <a:xfrm>
            <a:off x="179070" y="729377"/>
            <a:ext cx="8785860" cy="992579"/>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lnSpc>
                <a:spcPct val="100000"/>
              </a:lnSpc>
              <a:spcBef>
                <a:spcPts val="0"/>
              </a:spcBef>
              <a:defRPr/>
            </a:pPr>
            <a:r>
              <a:rPr lang="en-US" sz="3000" b="1" dirty="0">
                <a:solidFill>
                  <a:srgbClr val="002C76"/>
                </a:solidFill>
                <a:ea typeface="+mn-ea"/>
                <a:cs typeface="Arial" panose="020B0604020202020204" pitchFamily="34" charset="0"/>
              </a:rPr>
              <a:t>Why do we care about carbon sequestration in forests?</a:t>
            </a:r>
          </a:p>
        </p:txBody>
      </p:sp>
      <p:sp>
        <p:nvSpPr>
          <p:cNvPr id="3" name="TextBox 2">
            <a:extLst>
              <a:ext uri="{FF2B5EF4-FFF2-40B4-BE49-F238E27FC236}">
                <a16:creationId xmlns:a16="http://schemas.microsoft.com/office/drawing/2014/main" id="{5F7263ED-2378-0267-DE58-5EE573BD5385}"/>
              </a:ext>
            </a:extLst>
          </p:cNvPr>
          <p:cNvSpPr txBox="1"/>
          <p:nvPr/>
        </p:nvSpPr>
        <p:spPr>
          <a:xfrm>
            <a:off x="502087" y="2640521"/>
            <a:ext cx="7918013" cy="1938992"/>
          </a:xfrm>
          <a:prstGeom prst="rect">
            <a:avLst/>
          </a:prstGeom>
          <a:noFill/>
        </p:spPr>
        <p:txBody>
          <a:bodyPr wrap="square" lIns="91440" tIns="45720" rIns="91440" bIns="45720" anchor="t">
            <a:spAutoFit/>
          </a:bodyPr>
          <a:lstStyle/>
          <a:p>
            <a:endParaRPr lang="en-US" sz="2400" dirty="0"/>
          </a:p>
          <a:p>
            <a:pPr marL="342900" indent="-342900">
              <a:buFont typeface="Arial" panose="020B0604020202020204" pitchFamily="34" charset="0"/>
              <a:buChar char="•"/>
            </a:pPr>
            <a:r>
              <a:rPr lang="en-US" sz="2400" dirty="0"/>
              <a:t>Soil Health </a:t>
            </a:r>
          </a:p>
          <a:p>
            <a:pPr marL="342900" indent="-342900">
              <a:buFont typeface="Arial" panose="020B0604020202020204" pitchFamily="34" charset="0"/>
              <a:buChar char="•"/>
            </a:pPr>
            <a:r>
              <a:rPr lang="en-US" sz="2400" dirty="0"/>
              <a:t>Production  </a:t>
            </a:r>
          </a:p>
          <a:p>
            <a:pPr marL="342900" indent="-342900">
              <a:buFont typeface="Arial" panose="020B0604020202020204" pitchFamily="34" charset="0"/>
              <a:buChar char="•"/>
            </a:pPr>
            <a:r>
              <a:rPr lang="en-US" sz="2400" dirty="0"/>
              <a:t>Improved resiliency </a:t>
            </a:r>
          </a:p>
          <a:p>
            <a:pPr marL="342900" indent="-342900">
              <a:buFont typeface="Arial" panose="020B0604020202020204" pitchFamily="34" charset="0"/>
              <a:buChar char="•"/>
            </a:pPr>
            <a:r>
              <a:rPr lang="en-US" sz="2400" dirty="0"/>
              <a:t>Carbon Markets - $$$</a:t>
            </a:r>
            <a:endParaRPr lang="en-US" sz="2100" dirty="0"/>
          </a:p>
        </p:txBody>
      </p:sp>
    </p:spTree>
    <p:extLst>
      <p:ext uri="{BB962C8B-B14F-4D97-AF65-F5344CB8AC3E}">
        <p14:creationId xmlns:p14="http://schemas.microsoft.com/office/powerpoint/2010/main" val="5199985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0C2DB15-D31F-E906-8D8C-A9CE929ADDB1}"/>
              </a:ext>
            </a:extLst>
          </p:cNvPr>
          <p:cNvSpPr txBox="1">
            <a:spLocks noGrp="1"/>
          </p:cNvSpPr>
          <p:nvPr>
            <p:ph type="title" idx="4294967295"/>
          </p:nvPr>
        </p:nvSpPr>
        <p:spPr>
          <a:xfrm>
            <a:off x="179070" y="763667"/>
            <a:ext cx="8785860" cy="530915"/>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lnSpc>
                <a:spcPct val="100000"/>
              </a:lnSpc>
              <a:spcBef>
                <a:spcPts val="0"/>
              </a:spcBef>
              <a:defRPr/>
            </a:pPr>
            <a:r>
              <a:rPr lang="en-US" sz="3000" b="1" dirty="0">
                <a:solidFill>
                  <a:srgbClr val="002C76"/>
                </a:solidFill>
                <a:ea typeface="+mn-ea"/>
                <a:cs typeface="Arial" panose="020B0604020202020204" pitchFamily="34" charset="0"/>
              </a:rPr>
              <a:t>Interesting Facts</a:t>
            </a:r>
          </a:p>
        </p:txBody>
      </p:sp>
      <p:sp>
        <p:nvSpPr>
          <p:cNvPr id="3" name="TextBox 2">
            <a:extLst>
              <a:ext uri="{FF2B5EF4-FFF2-40B4-BE49-F238E27FC236}">
                <a16:creationId xmlns:a16="http://schemas.microsoft.com/office/drawing/2014/main" id="{5F7263ED-2378-0267-DE58-5EE573BD5385}"/>
              </a:ext>
            </a:extLst>
          </p:cNvPr>
          <p:cNvSpPr txBox="1"/>
          <p:nvPr/>
        </p:nvSpPr>
        <p:spPr>
          <a:xfrm>
            <a:off x="179070" y="1535620"/>
            <a:ext cx="8534399" cy="4847481"/>
          </a:xfrm>
          <a:prstGeom prst="rect">
            <a:avLst/>
          </a:prstGeom>
          <a:noFill/>
        </p:spPr>
        <p:txBody>
          <a:bodyPr wrap="square">
            <a:spAutoFit/>
          </a:bodyPr>
          <a:lstStyle/>
          <a:p>
            <a:pPr marL="342900" indent="-342900">
              <a:buFont typeface="Arial" panose="020B0604020202020204" pitchFamily="34" charset="0"/>
              <a:buChar char="•"/>
            </a:pPr>
            <a:r>
              <a:rPr lang="en-US" sz="2400" dirty="0"/>
              <a:t>Forests removed approximately 1/3 CO</a:t>
            </a:r>
            <a:r>
              <a:rPr lang="en-US" sz="2400" baseline="-25000" dirty="0"/>
              <a:t>2</a:t>
            </a:r>
            <a:r>
              <a:rPr lang="en-US" sz="2400" dirty="0"/>
              <a:t> emissions globally by increasing forest carbon (C) stock in 2020 (</a:t>
            </a:r>
            <a:r>
              <a:rPr lang="en-US" sz="2400" dirty="0" err="1"/>
              <a:t>Friedlingstein</a:t>
            </a:r>
            <a:r>
              <a:rPr lang="en-US" sz="2400" dirty="0"/>
              <a:t> et al., 2022).</a:t>
            </a:r>
          </a:p>
          <a:p>
            <a:pPr marL="342900" indent="-342900">
              <a:buFont typeface="Arial" panose="020B0604020202020204" pitchFamily="34" charset="0"/>
              <a:buChar char="•"/>
            </a:pPr>
            <a:r>
              <a:rPr lang="en-US" sz="2400" dirty="0"/>
              <a:t>Globally over 40% C (in terrestrial systems) is in forest soils.</a:t>
            </a:r>
          </a:p>
          <a:p>
            <a:pPr marL="342900" indent="-342900">
              <a:buFont typeface="Arial" panose="020B0604020202020204" pitchFamily="34" charset="0"/>
              <a:buChar char="•"/>
            </a:pPr>
            <a:r>
              <a:rPr lang="en-US" sz="2400" dirty="0"/>
              <a:t>It can take a forest 1-5 decades to begin to recover soil C stocks after harvest.</a:t>
            </a:r>
          </a:p>
          <a:p>
            <a:pPr marL="342900" indent="-342900">
              <a:buFont typeface="Arial" panose="020B0604020202020204" pitchFamily="34" charset="0"/>
              <a:buChar char="•"/>
            </a:pPr>
            <a:r>
              <a:rPr lang="en-US" sz="2400" dirty="0"/>
              <a:t>Forest soils account for a large portion of the total C stored in the ecosystem:</a:t>
            </a:r>
          </a:p>
          <a:p>
            <a:pPr marL="685800" lvl="1" indent="-342900">
              <a:buFont typeface="Arial" panose="020B0604020202020204" pitchFamily="34" charset="0"/>
              <a:buChar char="•"/>
            </a:pPr>
            <a:r>
              <a:rPr lang="en-US" sz="2400" dirty="0"/>
              <a:t>70%  in boreal forests </a:t>
            </a:r>
          </a:p>
          <a:p>
            <a:pPr marL="685800" lvl="1" indent="-342900">
              <a:buFont typeface="Arial" panose="020B0604020202020204" pitchFamily="34" charset="0"/>
              <a:buChar char="•"/>
            </a:pPr>
            <a:r>
              <a:rPr lang="en-US" sz="2400" dirty="0"/>
              <a:t>60% in temperate forests</a:t>
            </a:r>
          </a:p>
          <a:p>
            <a:pPr marL="685800" lvl="1" indent="-342900">
              <a:buFont typeface="Arial" panose="020B0604020202020204" pitchFamily="34" charset="0"/>
              <a:buChar char="•"/>
            </a:pPr>
            <a:r>
              <a:rPr lang="en-US" sz="2400" dirty="0"/>
              <a:t>30% in tropical forests</a:t>
            </a:r>
          </a:p>
          <a:p>
            <a:pPr marL="342900" indent="-342900">
              <a:buFont typeface="Arial" panose="020B0604020202020204" pitchFamily="34" charset="0"/>
              <a:buChar char="•"/>
            </a:pPr>
            <a:endParaRPr lang="en-US" sz="2100" dirty="0"/>
          </a:p>
        </p:txBody>
      </p:sp>
    </p:spTree>
    <p:extLst>
      <p:ext uri="{BB962C8B-B14F-4D97-AF65-F5344CB8AC3E}">
        <p14:creationId xmlns:p14="http://schemas.microsoft.com/office/powerpoint/2010/main" val="20710533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0C2DB15-D31F-E906-8D8C-A9CE929ADDB1}"/>
              </a:ext>
            </a:extLst>
          </p:cNvPr>
          <p:cNvSpPr txBox="1">
            <a:spLocks noGrp="1"/>
          </p:cNvSpPr>
          <p:nvPr>
            <p:ph type="title" idx="4294967295"/>
          </p:nvPr>
        </p:nvSpPr>
        <p:spPr>
          <a:xfrm>
            <a:off x="179070" y="689344"/>
            <a:ext cx="8785860" cy="530915"/>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lnSpc>
                <a:spcPct val="100000"/>
              </a:lnSpc>
              <a:spcBef>
                <a:spcPts val="0"/>
              </a:spcBef>
              <a:defRPr/>
            </a:pPr>
            <a:r>
              <a:rPr lang="en-US" sz="3000" b="1" dirty="0">
                <a:solidFill>
                  <a:srgbClr val="002C76"/>
                </a:solidFill>
                <a:ea typeface="+mn-ea"/>
                <a:cs typeface="Arial" panose="020B0604020202020204" pitchFamily="34" charset="0"/>
              </a:rPr>
              <a:t>Interesting Facts</a:t>
            </a:r>
          </a:p>
        </p:txBody>
      </p:sp>
      <p:sp>
        <p:nvSpPr>
          <p:cNvPr id="3" name="TextBox 2">
            <a:extLst>
              <a:ext uri="{FF2B5EF4-FFF2-40B4-BE49-F238E27FC236}">
                <a16:creationId xmlns:a16="http://schemas.microsoft.com/office/drawing/2014/main" id="{5F7263ED-2378-0267-DE58-5EE573BD5385}"/>
              </a:ext>
            </a:extLst>
          </p:cNvPr>
          <p:cNvSpPr txBox="1"/>
          <p:nvPr/>
        </p:nvSpPr>
        <p:spPr>
          <a:xfrm>
            <a:off x="300991" y="1958531"/>
            <a:ext cx="7918013" cy="3785652"/>
          </a:xfrm>
          <a:prstGeom prst="rect">
            <a:avLst/>
          </a:prstGeom>
          <a:noFill/>
        </p:spPr>
        <p:txBody>
          <a:bodyPr wrap="square">
            <a:spAutoFit/>
          </a:bodyPr>
          <a:lstStyle/>
          <a:p>
            <a:r>
              <a:rPr lang="en-US" sz="2400" dirty="0"/>
              <a:t>Of the total C stored in the ecosystem, forest soils account for:</a:t>
            </a:r>
          </a:p>
          <a:p>
            <a:pPr marL="685800" lvl="1" indent="-342900">
              <a:buFont typeface="Arial" panose="020B0604020202020204" pitchFamily="34" charset="0"/>
              <a:buChar char="•"/>
            </a:pPr>
            <a:r>
              <a:rPr lang="en-US" sz="2400" dirty="0"/>
              <a:t>70%  in boreal forests </a:t>
            </a:r>
          </a:p>
          <a:p>
            <a:pPr marL="685800" lvl="1" indent="-342900">
              <a:buFont typeface="Arial" panose="020B0604020202020204" pitchFamily="34" charset="0"/>
              <a:buChar char="•"/>
            </a:pPr>
            <a:r>
              <a:rPr lang="en-US" sz="2400" dirty="0"/>
              <a:t>60% in temperate forests</a:t>
            </a:r>
          </a:p>
          <a:p>
            <a:pPr marL="685800" lvl="1" indent="-342900">
              <a:buFont typeface="Arial" panose="020B0604020202020204" pitchFamily="34" charset="0"/>
              <a:buChar char="•"/>
            </a:pPr>
            <a:r>
              <a:rPr lang="en-US" sz="2400" dirty="0"/>
              <a:t>30% in tropical forests</a:t>
            </a:r>
          </a:p>
          <a:p>
            <a:pPr marL="685800" lvl="1" indent="-342900">
              <a:buFont typeface="Arial" panose="020B0604020202020204" pitchFamily="34" charset="0"/>
              <a:buChar char="•"/>
            </a:pPr>
            <a:endParaRPr lang="en-US" sz="2400" dirty="0"/>
          </a:p>
          <a:p>
            <a:endParaRPr lang="en-US" sz="2400" dirty="0"/>
          </a:p>
          <a:p>
            <a:r>
              <a:rPr lang="en-US" sz="2400" b="1" dirty="0"/>
              <a:t>Why do you think there is a difference between the types of forests and how much C there is in the soil?</a:t>
            </a:r>
          </a:p>
        </p:txBody>
      </p:sp>
    </p:spTree>
    <p:extLst>
      <p:ext uri="{BB962C8B-B14F-4D97-AF65-F5344CB8AC3E}">
        <p14:creationId xmlns:p14="http://schemas.microsoft.com/office/powerpoint/2010/main" val="3412696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diagram of a forest carbon cycle">
            <a:extLst>
              <a:ext uri="{FF2B5EF4-FFF2-40B4-BE49-F238E27FC236}">
                <a16:creationId xmlns:a16="http://schemas.microsoft.com/office/drawing/2014/main" id="{B745CB8F-9E55-E8CA-C9E9-9321632B5571}"/>
              </a:ext>
            </a:extLst>
          </p:cNvPr>
          <p:cNvPicPr>
            <a:picLocks noChangeAspect="1"/>
          </p:cNvPicPr>
          <p:nvPr/>
        </p:nvPicPr>
        <p:blipFill>
          <a:blip r:embed="rId3"/>
          <a:stretch>
            <a:fillRect/>
          </a:stretch>
        </p:blipFill>
        <p:spPr>
          <a:xfrm>
            <a:off x="31899" y="1260481"/>
            <a:ext cx="5648325" cy="4236244"/>
          </a:xfrm>
          <a:prstGeom prst="rect">
            <a:avLst/>
          </a:prstGeom>
          <a:noFill/>
        </p:spPr>
      </p:pic>
      <p:sp>
        <p:nvSpPr>
          <p:cNvPr id="3" name="TextBox 2">
            <a:extLst>
              <a:ext uri="{FF2B5EF4-FFF2-40B4-BE49-F238E27FC236}">
                <a16:creationId xmlns:a16="http://schemas.microsoft.com/office/drawing/2014/main" id="{B4F12F65-CCEF-B8B2-18A1-B41C52CD65E2}"/>
              </a:ext>
            </a:extLst>
          </p:cNvPr>
          <p:cNvSpPr txBox="1"/>
          <p:nvPr/>
        </p:nvSpPr>
        <p:spPr>
          <a:xfrm>
            <a:off x="5863590" y="2633473"/>
            <a:ext cx="3154680" cy="1200329"/>
          </a:xfrm>
          <a:prstGeom prst="rect">
            <a:avLst/>
          </a:prstGeom>
          <a:noFill/>
        </p:spPr>
        <p:txBody>
          <a:bodyPr wrap="square" rtlCol="0">
            <a:spAutoFit/>
          </a:bodyPr>
          <a:lstStyle/>
          <a:p>
            <a:r>
              <a:rPr lang="en-US" sz="2400" dirty="0"/>
              <a:t>What important detail is missing from this diagram?</a:t>
            </a:r>
          </a:p>
        </p:txBody>
      </p:sp>
    </p:spTree>
    <p:extLst>
      <p:ext uri="{BB962C8B-B14F-4D97-AF65-F5344CB8AC3E}">
        <p14:creationId xmlns:p14="http://schemas.microsoft.com/office/powerpoint/2010/main" val="21243973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aphic showing the percentages of carbon that are associated with forests, from above ground biomass to soil and below ground biomass.">
            <a:extLst>
              <a:ext uri="{FF2B5EF4-FFF2-40B4-BE49-F238E27FC236}">
                <a16:creationId xmlns:a16="http://schemas.microsoft.com/office/drawing/2014/main" id="{DAE78511-4A1F-5983-C709-2D50D97E3FEB}"/>
              </a:ext>
            </a:extLst>
          </p:cNvPr>
          <p:cNvPicPr>
            <a:picLocks noChangeAspect="1"/>
          </p:cNvPicPr>
          <p:nvPr/>
        </p:nvPicPr>
        <p:blipFill>
          <a:blip r:embed="rId3"/>
          <a:stretch>
            <a:fillRect/>
          </a:stretch>
        </p:blipFill>
        <p:spPr>
          <a:xfrm>
            <a:off x="85068" y="575942"/>
            <a:ext cx="7127262" cy="4935629"/>
          </a:xfrm>
          <a:prstGeom prst="rect">
            <a:avLst/>
          </a:prstGeom>
          <a:noFill/>
        </p:spPr>
      </p:pic>
      <p:sp>
        <p:nvSpPr>
          <p:cNvPr id="2" name="TextBox 1">
            <a:extLst>
              <a:ext uri="{FF2B5EF4-FFF2-40B4-BE49-F238E27FC236}">
                <a16:creationId xmlns:a16="http://schemas.microsoft.com/office/drawing/2014/main" id="{58B482ED-EFAB-372D-ACC2-06D187304B03}"/>
              </a:ext>
            </a:extLst>
          </p:cNvPr>
          <p:cNvSpPr txBox="1"/>
          <p:nvPr/>
        </p:nvSpPr>
        <p:spPr>
          <a:xfrm>
            <a:off x="5713094" y="5446736"/>
            <a:ext cx="3076576" cy="830997"/>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650" dirty="0">
                <a:solidFill>
                  <a:srgbClr val="2A2C2C"/>
                </a:solidFill>
                <a:highlight>
                  <a:srgbClr val="F5F5F5"/>
                </a:highlight>
                <a:latin typeface="Aptos"/>
              </a:rPr>
              <a:t>https://extension.psu.edu/forest-carbon-pools-where-are-they</a:t>
            </a:r>
            <a:endParaRPr lang="en-US" sz="1650" dirty="0">
              <a:solidFill>
                <a:srgbClr val="000000"/>
              </a:solidFill>
              <a:highlight>
                <a:srgbClr val="F5F5F5"/>
              </a:highlight>
              <a:latin typeface="Aptos"/>
            </a:endParaRPr>
          </a:p>
          <a:p>
            <a:endParaRPr lang="en-US" sz="1650" dirty="0">
              <a:solidFill>
                <a:srgbClr val="658D1B"/>
              </a:solidFill>
              <a:highlight>
                <a:srgbClr val="F5F5F5"/>
              </a:highlight>
              <a:latin typeface="Aptos"/>
            </a:endParaRPr>
          </a:p>
        </p:txBody>
      </p:sp>
    </p:spTree>
    <p:extLst>
      <p:ext uri="{BB962C8B-B14F-4D97-AF65-F5344CB8AC3E}">
        <p14:creationId xmlns:p14="http://schemas.microsoft.com/office/powerpoint/2010/main" val="33665754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0C2DB15-D31F-E906-8D8C-A9CE929ADDB1}"/>
              </a:ext>
            </a:extLst>
          </p:cNvPr>
          <p:cNvSpPr txBox="1">
            <a:spLocks noGrp="1"/>
          </p:cNvSpPr>
          <p:nvPr>
            <p:ph type="title" idx="4294967295"/>
          </p:nvPr>
        </p:nvSpPr>
        <p:spPr>
          <a:xfrm>
            <a:off x="266700" y="1346598"/>
            <a:ext cx="8785860" cy="992579"/>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lnSpc>
                <a:spcPct val="100000"/>
              </a:lnSpc>
              <a:spcBef>
                <a:spcPts val="0"/>
              </a:spcBef>
              <a:defRPr/>
            </a:pPr>
            <a:r>
              <a:rPr lang="en-US" sz="3000" b="1">
                <a:solidFill>
                  <a:srgbClr val="002C76"/>
                </a:solidFill>
                <a:ea typeface="+mn-ea"/>
                <a:cs typeface="Arial" panose="020B0604020202020204" pitchFamily="34" charset="0"/>
              </a:rPr>
              <a:t>What is the link between C sequestration and soil health?</a:t>
            </a:r>
          </a:p>
        </p:txBody>
      </p:sp>
      <p:pic>
        <p:nvPicPr>
          <p:cNvPr id="2" name="Picture 1" descr="Graphic linking Soil Carbon characteristics with soil health benefits and functions in the ecosystem">
            <a:extLst>
              <a:ext uri="{FF2B5EF4-FFF2-40B4-BE49-F238E27FC236}">
                <a16:creationId xmlns:a16="http://schemas.microsoft.com/office/drawing/2014/main" id="{E56D7403-C507-6019-90DD-A15001D9D9CA}"/>
              </a:ext>
            </a:extLst>
          </p:cNvPr>
          <p:cNvPicPr>
            <a:picLocks noChangeAspect="1"/>
          </p:cNvPicPr>
          <p:nvPr/>
        </p:nvPicPr>
        <p:blipFill rotWithShape="1">
          <a:blip r:embed="rId3"/>
          <a:srcRect t="26447" b="3337"/>
          <a:stretch/>
        </p:blipFill>
        <p:spPr>
          <a:xfrm>
            <a:off x="683376" y="2219584"/>
            <a:ext cx="7950430" cy="3139997"/>
          </a:xfrm>
          <a:prstGeom prst="rect">
            <a:avLst/>
          </a:prstGeom>
        </p:spPr>
      </p:pic>
    </p:spTree>
    <p:extLst>
      <p:ext uri="{BB962C8B-B14F-4D97-AF65-F5344CB8AC3E}">
        <p14:creationId xmlns:p14="http://schemas.microsoft.com/office/powerpoint/2010/main" val="801813065"/>
      </p:ext>
    </p:extLst>
  </p:cSld>
  <p:clrMapOvr>
    <a:masterClrMapping/>
  </p:clrMapOvr>
</p:sld>
</file>

<file path=ppt/theme/theme1.xml><?xml version="1.0" encoding="utf-8"?>
<a:theme xmlns:a="http://schemas.openxmlformats.org/drawingml/2006/main" name="1_Title Page">
  <a:themeElements>
    <a:clrScheme name="NRCS Color Palette">
      <a:dk1>
        <a:srgbClr val="2A2C2C"/>
      </a:dk1>
      <a:lt1>
        <a:sysClr val="window" lastClr="FFFFFF"/>
      </a:lt1>
      <a:dk2>
        <a:srgbClr val="545859"/>
      </a:dk2>
      <a:lt2>
        <a:srgbClr val="E7E6E6"/>
      </a:lt2>
      <a:accent1>
        <a:srgbClr val="658D1B"/>
      </a:accent1>
      <a:accent2>
        <a:srgbClr val="0B4235"/>
      </a:accent2>
      <a:accent3>
        <a:srgbClr val="FFCA63"/>
      </a:accent3>
      <a:accent4>
        <a:srgbClr val="19567B"/>
      </a:accent4>
      <a:accent5>
        <a:srgbClr val="724324"/>
      </a:accent5>
      <a:accent6>
        <a:srgbClr val="545859"/>
      </a:accent6>
      <a:hlink>
        <a:srgbClr val="003DA5"/>
      </a:hlink>
      <a:folHlink>
        <a:srgbClr val="02376C"/>
      </a:folHlink>
    </a:clrScheme>
    <a:fontScheme name="NRCS Primary Font (Montserra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_MODULE 2_Forestland Soil Health" id="{9A9523B0-E473-45D1-8AD0-5272085F5B4F}" vid="{11B0B7CF-D5FB-47AC-A7F3-09F88D4A7DB5}"/>
    </a:ext>
  </a:extLst>
</a:theme>
</file>

<file path=ppt/theme/theme2.xml><?xml version="1.0" encoding="utf-8"?>
<a:theme xmlns:a="http://schemas.openxmlformats.org/drawingml/2006/main" name="3_Title Page">
  <a:themeElements>
    <a:clrScheme name="NRCS Color Palette">
      <a:dk1>
        <a:srgbClr val="2A2C2C"/>
      </a:dk1>
      <a:lt1>
        <a:sysClr val="window" lastClr="FFFFFF"/>
      </a:lt1>
      <a:dk2>
        <a:srgbClr val="545859"/>
      </a:dk2>
      <a:lt2>
        <a:srgbClr val="E7E6E6"/>
      </a:lt2>
      <a:accent1>
        <a:srgbClr val="658D1B"/>
      </a:accent1>
      <a:accent2>
        <a:srgbClr val="0B4235"/>
      </a:accent2>
      <a:accent3>
        <a:srgbClr val="FFCA63"/>
      </a:accent3>
      <a:accent4>
        <a:srgbClr val="19567B"/>
      </a:accent4>
      <a:accent5>
        <a:srgbClr val="724324"/>
      </a:accent5>
      <a:accent6>
        <a:srgbClr val="545859"/>
      </a:accent6>
      <a:hlink>
        <a:srgbClr val="003DA5"/>
      </a:hlink>
      <a:folHlink>
        <a:srgbClr val="02376C"/>
      </a:folHlink>
    </a:clrScheme>
    <a:fontScheme name="NRCS Primary Font (Montserra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_MODULE 2_Forestland Soil Health" id="{9A9523B0-E473-45D1-8AD0-5272085F5B4F}" vid="{4287BBE1-4F9C-4D6D-827C-7CB98CFB557A}"/>
    </a:ext>
  </a:extLst>
</a:theme>
</file>

<file path=ppt/theme/theme3.xml><?xml version="1.0" encoding="utf-8"?>
<a:theme xmlns:a="http://schemas.openxmlformats.org/drawingml/2006/main" name="2_Title Page">
  <a:themeElements>
    <a:clrScheme name="NRCS Color Palette">
      <a:dk1>
        <a:srgbClr val="2A2C2C"/>
      </a:dk1>
      <a:lt1>
        <a:sysClr val="window" lastClr="FFFFFF"/>
      </a:lt1>
      <a:dk2>
        <a:srgbClr val="545859"/>
      </a:dk2>
      <a:lt2>
        <a:srgbClr val="E7E6E6"/>
      </a:lt2>
      <a:accent1>
        <a:srgbClr val="658D1B"/>
      </a:accent1>
      <a:accent2>
        <a:srgbClr val="0B4235"/>
      </a:accent2>
      <a:accent3>
        <a:srgbClr val="FFCA63"/>
      </a:accent3>
      <a:accent4>
        <a:srgbClr val="19567B"/>
      </a:accent4>
      <a:accent5>
        <a:srgbClr val="724324"/>
      </a:accent5>
      <a:accent6>
        <a:srgbClr val="545859"/>
      </a:accent6>
      <a:hlink>
        <a:srgbClr val="003DA5"/>
      </a:hlink>
      <a:folHlink>
        <a:srgbClr val="02376C"/>
      </a:folHlink>
    </a:clrScheme>
    <a:fontScheme name="NRCS Primary Font (Montserra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_MODULE 2_Forestland Soil Health" id="{9A9523B0-E473-45D1-8AD0-5272085F5B4F}" vid="{375A2856-3D08-47FA-B6D0-B444EDFFF3FC}"/>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0DF2ABC03FB6E4E9B76E3A625F5898B" ma:contentTypeVersion="19" ma:contentTypeDescription="Create a new document." ma:contentTypeScope="" ma:versionID="e3d415994b0bf6366365def82154d1ba">
  <xsd:schema xmlns:xsd="http://www.w3.org/2001/XMLSchema" xmlns:xs="http://www.w3.org/2001/XMLSchema" xmlns:p="http://schemas.microsoft.com/office/2006/metadata/properties" xmlns:ns1="http://schemas.microsoft.com/sharepoint/v3" xmlns:ns2="12363614-19a6-4ba2-943c-7caa8a5735f9" xmlns:ns3="849593af-9ef4-4dc7-a991-ea6257baf2f0" xmlns:ns4="73fb875a-8af9-4255-b008-0995492d31cd" targetNamespace="http://schemas.microsoft.com/office/2006/metadata/properties" ma:root="true" ma:fieldsID="2a2c3adffaa7d5cde45e05417bd96747" ns1:_="" ns2:_="" ns3:_="" ns4:_="">
    <xsd:import namespace="http://schemas.microsoft.com/sharepoint/v3"/>
    <xsd:import namespace="12363614-19a6-4ba2-943c-7caa8a5735f9"/>
    <xsd:import namespace="849593af-9ef4-4dc7-a991-ea6257baf2f0"/>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Locatio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363614-19a6-4ba2-943c-7caa8a5735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49593af-9ef4-4dc7-a991-ea6257baf2f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643d039f-5583-46f0-8301-9a8ed676b916}" ma:internalName="TaxCatchAll" ma:showField="CatchAllData" ma:web="849593af-9ef4-4dc7-a991-ea6257baf2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73fb875a-8af9-4255-b008-0995492d31cd" xsi:nil="true"/>
    <lcf76f155ced4ddcb4097134ff3c332f xmlns="12363614-19a6-4ba2-943c-7caa8a5735f9">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SharedWithUsers xmlns="849593af-9ef4-4dc7-a991-ea6257baf2f0">
      <UserInfo>
        <DisplayName/>
        <AccountId xsi:nil="true"/>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C0DB58D-706A-4F57-9293-A8D1DA640D8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12363614-19a6-4ba2-943c-7caa8a5735f9"/>
    <ds:schemaRef ds:uri="849593af-9ef4-4dc7-a991-ea6257baf2f0"/>
    <ds:schemaRef ds:uri="73fb875a-8af9-4255-b008-0995492d31c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A5787A5-96AB-4A15-B7EB-76A978E87EE1}">
  <ds:schemaRefs>
    <ds:schemaRef ds:uri="http://purl.org/dc/terms/"/>
    <ds:schemaRef ds:uri="http://purl.org/dc/dcmitype/"/>
    <ds:schemaRef ds:uri="73fb875a-8af9-4255-b008-0995492d31cd"/>
    <ds:schemaRef ds:uri="http://schemas.openxmlformats.org/package/2006/metadata/core-properties"/>
    <ds:schemaRef ds:uri="http://schemas.microsoft.com/office/2006/documentManagement/types"/>
    <ds:schemaRef ds:uri="http://purl.org/dc/elements/1.1/"/>
    <ds:schemaRef ds:uri="http://schemas.microsoft.com/office/2006/metadata/properties"/>
    <ds:schemaRef ds:uri="http://schemas.microsoft.com/office/infopath/2007/PartnerControls"/>
    <ds:schemaRef ds:uri="1fa27c74-dbb6-4e30-b933-9d82255035f8"/>
    <ds:schemaRef ds:uri="190132a1-b740-41e9-a9d3-aef04dc8f2ab"/>
    <ds:schemaRef ds:uri="http://www.w3.org/XML/1998/namespace"/>
    <ds:schemaRef ds:uri="12363614-19a6-4ba2-943c-7caa8a5735f9"/>
    <ds:schemaRef ds:uri="http://schemas.microsoft.com/sharepoint/v3"/>
    <ds:schemaRef ds:uri="849593af-9ef4-4dc7-a991-ea6257baf2f0"/>
  </ds:schemaRefs>
</ds:datastoreItem>
</file>

<file path=customXml/itemProps3.xml><?xml version="1.0" encoding="utf-8"?>
<ds:datastoreItem xmlns:ds="http://schemas.openxmlformats.org/officeDocument/2006/customXml" ds:itemID="{841DBA9E-642A-4BB1-86C5-CA90FE3DF62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TEMPLATE_MODULE 3_Forestland Soil Health</Template>
  <TotalTime>1169</TotalTime>
  <Words>3473</Words>
  <Application>Microsoft Office PowerPoint</Application>
  <PresentationFormat>On-screen Show (4:3)</PresentationFormat>
  <Paragraphs>285</Paragraphs>
  <Slides>37</Slides>
  <Notes>31</Notes>
  <HiddenSlides>0</HiddenSlides>
  <MMClips>0</MMClips>
  <ScaleCrop>false</ScaleCrop>
  <HeadingPairs>
    <vt:vector size="4" baseType="variant">
      <vt:variant>
        <vt:lpstr>Theme</vt:lpstr>
      </vt:variant>
      <vt:variant>
        <vt:i4>3</vt:i4>
      </vt:variant>
      <vt:variant>
        <vt:lpstr>Slide Titles</vt:lpstr>
      </vt:variant>
      <vt:variant>
        <vt:i4>37</vt:i4>
      </vt:variant>
    </vt:vector>
  </HeadingPairs>
  <TitlesOfParts>
    <vt:vector size="40" baseType="lpstr">
      <vt:lpstr>1_Title Page</vt:lpstr>
      <vt:lpstr>3_Title Page</vt:lpstr>
      <vt:lpstr>2_Title Page</vt:lpstr>
      <vt:lpstr>PowerPoint Presentation</vt:lpstr>
      <vt:lpstr>Learning Objectives</vt:lpstr>
      <vt:lpstr>Carbon – Let’s dig in!</vt:lpstr>
      <vt:lpstr>Why do we care about carbon sequestration in forests?</vt:lpstr>
      <vt:lpstr>Interesting Facts</vt:lpstr>
      <vt:lpstr>Interesting Facts</vt:lpstr>
      <vt:lpstr>PowerPoint Presentation</vt:lpstr>
      <vt:lpstr>PowerPoint Presentation</vt:lpstr>
      <vt:lpstr>What is the link between C sequestration and soil health?</vt:lpstr>
      <vt:lpstr>How is carbon stored in the soil?</vt:lpstr>
      <vt:lpstr>How is carbon stored in the soil?</vt:lpstr>
      <vt:lpstr>Management and C storage</vt:lpstr>
      <vt:lpstr>PowerPoint Presentation</vt:lpstr>
      <vt:lpstr>What are soil aggregates?</vt:lpstr>
      <vt:lpstr>PowerPoint Presentation</vt:lpstr>
      <vt:lpstr>Why do we care about aggregates?</vt:lpstr>
      <vt:lpstr>PowerPoint Presentation</vt:lpstr>
      <vt:lpstr>PowerPoint Presentation</vt:lpstr>
      <vt:lpstr>Formation of soil aggregates</vt:lpstr>
      <vt:lpstr>PowerPoint Presentation</vt:lpstr>
      <vt:lpstr>PowerPoint Presentation</vt:lpstr>
      <vt:lpstr>PowerPoint Presentation</vt:lpstr>
      <vt:lpstr>PowerPoint Presentation</vt:lpstr>
      <vt:lpstr>PowerPoint Presentation</vt:lpstr>
      <vt:lpstr>Managing C in forest soil</vt:lpstr>
      <vt:lpstr>PowerPoint Presentation</vt:lpstr>
      <vt:lpstr>PowerPoint Presentation</vt:lpstr>
      <vt:lpstr>Practices to increase C sequestration</vt:lpstr>
      <vt:lpstr>CPS 336 – Soil Organic Amendments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Metz, Loretta - FPAC-NRCS, AZ</dc:creator>
  <cp:lastModifiedBy>Sirovatka, Nick - FPAC-NRCS, OR</cp:lastModifiedBy>
  <cp:revision>13</cp:revision>
  <dcterms:created xsi:type="dcterms:W3CDTF">2024-08-30T20:10:19Z</dcterms:created>
  <dcterms:modified xsi:type="dcterms:W3CDTF">2026-03-20T19:33:40Z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0x01010020DF2ABC03FB6E4E9B76E3A625F5898B</vt:lpwstr>
  </property>
  <property fmtid="{D5CDD505-2E9C-101B-9397-08002B2CF9AE}" pid="4" name="Order">
    <vt:lpwstr>180200.000000000</vt:lpwstr>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xd_Signature">
    <vt:lpwstr/>
  </property>
</Properties>
</file>